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339" r:id="rId2"/>
    <p:sldId id="338" r:id="rId3"/>
    <p:sldId id="369" r:id="rId4"/>
    <p:sldId id="351" r:id="rId5"/>
    <p:sldId id="352" r:id="rId6"/>
    <p:sldId id="267" r:id="rId7"/>
    <p:sldId id="355" r:id="rId8"/>
    <p:sldId id="364" r:id="rId9"/>
    <p:sldId id="272" r:id="rId10"/>
    <p:sldId id="273" r:id="rId11"/>
    <p:sldId id="274" r:id="rId12"/>
    <p:sldId id="368" r:id="rId13"/>
    <p:sldId id="276" r:id="rId14"/>
    <p:sldId id="279" r:id="rId15"/>
    <p:sldId id="370" r:id="rId16"/>
    <p:sldId id="371" r:id="rId17"/>
    <p:sldId id="372" r:id="rId18"/>
    <p:sldId id="280" r:id="rId19"/>
    <p:sldId id="373" r:id="rId20"/>
    <p:sldId id="360" r:id="rId21"/>
    <p:sldId id="374" r:id="rId22"/>
    <p:sldId id="375" r:id="rId23"/>
    <p:sldId id="376" r:id="rId24"/>
    <p:sldId id="377" r:id="rId25"/>
    <p:sldId id="378" r:id="rId26"/>
    <p:sldId id="282" r:id="rId27"/>
    <p:sldId id="379" r:id="rId28"/>
    <p:sldId id="303" r:id="rId29"/>
    <p:sldId id="38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EEB"/>
    <a:srgbClr val="115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E3526-5B84-4FC2-9A90-7AE9B707299B}" v="79" dt="2023-04-19T17:29:23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82" autoAdjust="0"/>
  </p:normalViewPr>
  <p:slideViewPr>
    <p:cSldViewPr snapToGrid="0">
      <p:cViewPr varScale="1">
        <p:scale>
          <a:sx n="70" d="100"/>
          <a:sy n="70" d="100"/>
        </p:scale>
        <p:origin x="62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ulyma" userId="4129e712-a35a-4ba2-b3e9-1923c21d992c" providerId="ADAL" clId="{B6CE3526-5B84-4FC2-9A90-7AE9B707299B}"/>
    <pc:docChg chg="undo custSel addSld modSld sldOrd">
      <pc:chgData name="Simon Sulyma" userId="4129e712-a35a-4ba2-b3e9-1923c21d992c" providerId="ADAL" clId="{B6CE3526-5B84-4FC2-9A90-7AE9B707299B}" dt="2023-04-19T17:31:52.641" v="145" actId="255"/>
      <pc:docMkLst>
        <pc:docMk/>
      </pc:docMkLst>
      <pc:sldChg chg="modNotesTx">
        <pc:chgData name="Simon Sulyma" userId="4129e712-a35a-4ba2-b3e9-1923c21d992c" providerId="ADAL" clId="{B6CE3526-5B84-4FC2-9A90-7AE9B707299B}" dt="2023-04-19T15:14:09.068" v="5" actId="6549"/>
        <pc:sldMkLst>
          <pc:docMk/>
          <pc:sldMk cId="0" sldId="276"/>
        </pc:sldMkLst>
      </pc:sldChg>
      <pc:sldChg chg="modAnim">
        <pc:chgData name="Simon Sulyma" userId="4129e712-a35a-4ba2-b3e9-1923c21d992c" providerId="ADAL" clId="{B6CE3526-5B84-4FC2-9A90-7AE9B707299B}" dt="2023-04-19T17:27:03.933" v="44"/>
        <pc:sldMkLst>
          <pc:docMk/>
          <pc:sldMk cId="0" sldId="282"/>
        </pc:sldMkLst>
      </pc:sldChg>
      <pc:sldChg chg="modAnim">
        <pc:chgData name="Simon Sulyma" userId="4129e712-a35a-4ba2-b3e9-1923c21d992c" providerId="ADAL" clId="{B6CE3526-5B84-4FC2-9A90-7AE9B707299B}" dt="2023-04-19T17:26:48.689" v="43"/>
        <pc:sldMkLst>
          <pc:docMk/>
          <pc:sldMk cId="0" sldId="303"/>
        </pc:sldMkLst>
      </pc:sldChg>
      <pc:sldChg chg="modSp mod">
        <pc:chgData name="Simon Sulyma" userId="4129e712-a35a-4ba2-b3e9-1923c21d992c" providerId="ADAL" clId="{B6CE3526-5B84-4FC2-9A90-7AE9B707299B}" dt="2023-04-19T17:31:52.641" v="145" actId="255"/>
        <pc:sldMkLst>
          <pc:docMk/>
          <pc:sldMk cId="472501973" sldId="338"/>
        </pc:sldMkLst>
        <pc:spChg chg="mod">
          <ac:chgData name="Simon Sulyma" userId="4129e712-a35a-4ba2-b3e9-1923c21d992c" providerId="ADAL" clId="{B6CE3526-5B84-4FC2-9A90-7AE9B707299B}" dt="2023-04-19T17:31:52.641" v="145" actId="255"/>
          <ac:spMkLst>
            <pc:docMk/>
            <pc:sldMk cId="472501973" sldId="338"/>
            <ac:spMk id="10" creationId="{8411F227-9BE6-4341-992B-FA1FFE61089B}"/>
          </ac:spMkLst>
        </pc:spChg>
        <pc:spChg chg="mod">
          <ac:chgData name="Simon Sulyma" userId="4129e712-a35a-4ba2-b3e9-1923c21d992c" providerId="ADAL" clId="{B6CE3526-5B84-4FC2-9A90-7AE9B707299B}" dt="2023-04-19T17:31:52.641" v="145" actId="255"/>
          <ac:spMkLst>
            <pc:docMk/>
            <pc:sldMk cId="472501973" sldId="338"/>
            <ac:spMk id="11" creationId="{05F9A37A-B63F-4B22-8A27-FAF60BA6E147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14" creationId="{AF3883AB-A9E0-468F-AEB8-47BA6A41A414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15" creationId="{6CDC9D89-E567-4B00-ADDC-F8666332E523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16" creationId="{FCAD786F-EC4E-4D73-8C2C-919A90FBB373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18" creationId="{2D2A3204-7C6C-43AE-A87B-2D1EFBE8D6D3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25" creationId="{815B634B-2DCB-4DD7-9416-80E254F69963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29" creationId="{3F6C806E-35BE-4CC7-BB49-0062C3F6DCEA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30" creationId="{944BCA04-04B5-4195-B156-D669196A54CD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31" creationId="{CD51FE4B-A2CF-479B-BE59-2C8A0D9110AD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32" creationId="{20982146-CFEB-42B9-BE1A-335FEAD5BA62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33" creationId="{463347A2-5B93-4EA2-A90C-598FA0D26E97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34" creationId="{2BA616CB-D4AB-4178-8FB1-49BB3EA7B0D8}"/>
          </ac:spMkLst>
        </pc:spChg>
        <pc:spChg chg="mod">
          <ac:chgData name="Simon Sulyma" userId="4129e712-a35a-4ba2-b3e9-1923c21d992c" providerId="ADAL" clId="{B6CE3526-5B84-4FC2-9A90-7AE9B707299B}" dt="2023-04-19T17:31:21.114" v="119"/>
          <ac:spMkLst>
            <pc:docMk/>
            <pc:sldMk cId="472501973" sldId="338"/>
            <ac:spMk id="36" creationId="{2C617F08-EFAF-45FF-8D7E-2C466E36AEB1}"/>
          </ac:spMkLst>
        </pc:spChg>
        <pc:spChg chg="mod">
          <ac:chgData name="Simon Sulyma" userId="4129e712-a35a-4ba2-b3e9-1923c21d992c" providerId="ADAL" clId="{B6CE3526-5B84-4FC2-9A90-7AE9B707299B}" dt="2023-04-19T17:31:31.758" v="133" actId="20577"/>
          <ac:spMkLst>
            <pc:docMk/>
            <pc:sldMk cId="472501973" sldId="338"/>
            <ac:spMk id="38" creationId="{E6589230-E0AF-4F77-83E5-57ADEF5D0CCA}"/>
          </ac:spMkLst>
        </pc:spChg>
        <pc:spChg chg="mod">
          <ac:chgData name="Simon Sulyma" userId="4129e712-a35a-4ba2-b3e9-1923c21d992c" providerId="ADAL" clId="{B6CE3526-5B84-4FC2-9A90-7AE9B707299B}" dt="2023-04-19T17:31:42.666" v="144" actId="20577"/>
          <ac:spMkLst>
            <pc:docMk/>
            <pc:sldMk cId="472501973" sldId="338"/>
            <ac:spMk id="39" creationId="{42D4C5A1-A0C7-46F9-92F4-71BB7681E5C5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0" creationId="{6D38D739-2974-49D5-8F8A-12CBE1CC783F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1" creationId="{52C842B3-9A70-4032-B44C-C80EE3919C46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2" creationId="{B8F77495-B921-4132-8607-0F4A78EB655F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3" creationId="{6370EDC7-FCE4-4D69-BD2F-2442F8DF8945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4" creationId="{8BB5C89E-B368-44A4-8AFA-4DA81E830DD9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5" creationId="{9455CABB-7CD9-40FF-B8E5-7A80A04EC844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6" creationId="{8B213E37-F8E9-4936-B687-7A94EE086C71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7" creationId="{F4348DFA-6C28-4F60-BBD9-75D722E89114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8" creationId="{B08AC611-BBAC-4E46-B074-E2E3ED20886F}"/>
          </ac:spMkLst>
        </pc:spChg>
        <pc:spChg chg="mod">
          <ac:chgData name="Simon Sulyma" userId="4129e712-a35a-4ba2-b3e9-1923c21d992c" providerId="ADAL" clId="{B6CE3526-5B84-4FC2-9A90-7AE9B707299B}" dt="2023-04-19T17:30:51.555" v="111" actId="255"/>
          <ac:spMkLst>
            <pc:docMk/>
            <pc:sldMk cId="472501973" sldId="338"/>
            <ac:spMk id="69" creationId="{3842E278-DDFA-4240-B48F-8D8A4DC80946}"/>
          </ac:spMkLst>
        </pc:spChg>
        <pc:cxnChg chg="mod">
          <ac:chgData name="Simon Sulyma" userId="4129e712-a35a-4ba2-b3e9-1923c21d992c" providerId="ADAL" clId="{B6CE3526-5B84-4FC2-9A90-7AE9B707299B}" dt="2023-04-19T17:30:51.555" v="111" actId="255"/>
          <ac:cxnSpMkLst>
            <pc:docMk/>
            <pc:sldMk cId="472501973" sldId="338"/>
            <ac:cxnSpMk id="52" creationId="{4E7BFE4E-3E55-40D0-9775-649663B5EB7D}"/>
          </ac:cxnSpMkLst>
        </pc:cxnChg>
        <pc:cxnChg chg="mod">
          <ac:chgData name="Simon Sulyma" userId="4129e712-a35a-4ba2-b3e9-1923c21d992c" providerId="ADAL" clId="{B6CE3526-5B84-4FC2-9A90-7AE9B707299B}" dt="2023-04-19T17:30:51.555" v="111" actId="255"/>
          <ac:cxnSpMkLst>
            <pc:docMk/>
            <pc:sldMk cId="472501973" sldId="338"/>
            <ac:cxnSpMk id="76" creationId="{78B51486-D0F3-4C39-BD6B-E05B731B13B8}"/>
          </ac:cxnSpMkLst>
        </pc:cxnChg>
      </pc:sldChg>
      <pc:sldChg chg="modNotesTx">
        <pc:chgData name="Simon Sulyma" userId="4129e712-a35a-4ba2-b3e9-1923c21d992c" providerId="ADAL" clId="{B6CE3526-5B84-4FC2-9A90-7AE9B707299B}" dt="2023-04-19T15:13:51.092" v="0" actId="6549"/>
        <pc:sldMkLst>
          <pc:docMk/>
          <pc:sldMk cId="1276325239" sldId="351"/>
        </pc:sldMkLst>
      </pc:sldChg>
      <pc:sldChg chg="modNotesTx">
        <pc:chgData name="Simon Sulyma" userId="4129e712-a35a-4ba2-b3e9-1923c21d992c" providerId="ADAL" clId="{B6CE3526-5B84-4FC2-9A90-7AE9B707299B}" dt="2023-04-19T15:13:53.925" v="1" actId="6549"/>
        <pc:sldMkLst>
          <pc:docMk/>
          <pc:sldMk cId="22156982" sldId="352"/>
        </pc:sldMkLst>
      </pc:sldChg>
      <pc:sldChg chg="modNotesTx">
        <pc:chgData name="Simon Sulyma" userId="4129e712-a35a-4ba2-b3e9-1923c21d992c" providerId="ADAL" clId="{B6CE3526-5B84-4FC2-9A90-7AE9B707299B}" dt="2023-04-19T15:13:58.075" v="2" actId="6549"/>
        <pc:sldMkLst>
          <pc:docMk/>
          <pc:sldMk cId="615095126" sldId="355"/>
        </pc:sldMkLst>
      </pc:sldChg>
      <pc:sldChg chg="modNotesTx">
        <pc:chgData name="Simon Sulyma" userId="4129e712-a35a-4ba2-b3e9-1923c21d992c" providerId="ADAL" clId="{B6CE3526-5B84-4FC2-9A90-7AE9B707299B}" dt="2023-04-19T15:14:00.472" v="3" actId="6549"/>
        <pc:sldMkLst>
          <pc:docMk/>
          <pc:sldMk cId="1486821299" sldId="364"/>
        </pc:sldMkLst>
      </pc:sldChg>
      <pc:sldChg chg="modNotesTx">
        <pc:chgData name="Simon Sulyma" userId="4129e712-a35a-4ba2-b3e9-1923c21d992c" providerId="ADAL" clId="{B6CE3526-5B84-4FC2-9A90-7AE9B707299B}" dt="2023-04-19T15:14:06.693" v="4" actId="6549"/>
        <pc:sldMkLst>
          <pc:docMk/>
          <pc:sldMk cId="2494074675" sldId="368"/>
        </pc:sldMkLst>
      </pc:sldChg>
      <pc:sldChg chg="modSp mod">
        <pc:chgData name="Simon Sulyma" userId="4129e712-a35a-4ba2-b3e9-1923c21d992c" providerId="ADAL" clId="{B6CE3526-5B84-4FC2-9A90-7AE9B707299B}" dt="2023-04-19T17:29:23.315" v="110" actId="255"/>
        <pc:sldMkLst>
          <pc:docMk/>
          <pc:sldMk cId="1915650374" sldId="376"/>
        </pc:sldMkLst>
        <pc:spChg chg="mod">
          <ac:chgData name="Simon Sulyma" userId="4129e712-a35a-4ba2-b3e9-1923c21d992c" providerId="ADAL" clId="{B6CE3526-5B84-4FC2-9A90-7AE9B707299B}" dt="2023-04-19T17:28:19.449" v="64" actId="20577"/>
          <ac:spMkLst>
            <pc:docMk/>
            <pc:sldMk cId="1915650374" sldId="376"/>
            <ac:spMk id="21" creationId="{8E50863D-3022-BE5B-9852-2D46424AE179}"/>
          </ac:spMkLst>
        </pc:spChg>
        <pc:spChg chg="mod">
          <ac:chgData name="Simon Sulyma" userId="4129e712-a35a-4ba2-b3e9-1923c21d992c" providerId="ADAL" clId="{B6CE3526-5B84-4FC2-9A90-7AE9B707299B}" dt="2023-04-19T17:28:43.031" v="79" actId="255"/>
          <ac:spMkLst>
            <pc:docMk/>
            <pc:sldMk cId="1915650374" sldId="376"/>
            <ac:spMk id="69" creationId="{CBAC9487-8E81-9159-3F17-AFC695F87B09}"/>
          </ac:spMkLst>
        </pc:spChg>
        <pc:spChg chg="mod">
          <ac:chgData name="Simon Sulyma" userId="4129e712-a35a-4ba2-b3e9-1923c21d992c" providerId="ADAL" clId="{B6CE3526-5B84-4FC2-9A90-7AE9B707299B}" dt="2023-04-19T17:29:23.315" v="110" actId="255"/>
          <ac:spMkLst>
            <pc:docMk/>
            <pc:sldMk cId="1915650374" sldId="376"/>
            <ac:spMk id="73" creationId="{57433C0E-760F-6B87-9722-E86EE5DF95E3}"/>
          </ac:spMkLst>
        </pc:spChg>
        <pc:cxnChg chg="mod">
          <ac:chgData name="Simon Sulyma" userId="4129e712-a35a-4ba2-b3e9-1923c21d992c" providerId="ADAL" clId="{B6CE3526-5B84-4FC2-9A90-7AE9B707299B}" dt="2023-04-19T17:28:48.433" v="80" actId="14100"/>
          <ac:cxnSpMkLst>
            <pc:docMk/>
            <pc:sldMk cId="1915650374" sldId="376"/>
            <ac:cxnSpMk id="58" creationId="{DF2C9A13-5DCE-4079-8557-B20221666203}"/>
          </ac:cxnSpMkLst>
        </pc:cxnChg>
        <pc:cxnChg chg="mod">
          <ac:chgData name="Simon Sulyma" userId="4129e712-a35a-4ba2-b3e9-1923c21d992c" providerId="ADAL" clId="{B6CE3526-5B84-4FC2-9A90-7AE9B707299B}" dt="2023-04-19T17:28:43.031" v="79" actId="255"/>
          <ac:cxnSpMkLst>
            <pc:docMk/>
            <pc:sldMk cId="1915650374" sldId="376"/>
            <ac:cxnSpMk id="72" creationId="{1C9DA85D-AAED-A6EF-3FA7-12F0ACDA523A}"/>
          </ac:cxnSpMkLst>
        </pc:cxnChg>
        <pc:cxnChg chg="mod">
          <ac:chgData name="Simon Sulyma" userId="4129e712-a35a-4ba2-b3e9-1923c21d992c" providerId="ADAL" clId="{B6CE3526-5B84-4FC2-9A90-7AE9B707299B}" dt="2023-04-19T17:29:23.315" v="110" actId="255"/>
          <ac:cxnSpMkLst>
            <pc:docMk/>
            <pc:sldMk cId="1915650374" sldId="376"/>
            <ac:cxnSpMk id="74" creationId="{EB496ACB-C6F9-22DB-A4A7-4E0B9CF7BA3F}"/>
          </ac:cxnSpMkLst>
        </pc:cxnChg>
        <pc:cxnChg chg="mod">
          <ac:chgData name="Simon Sulyma" userId="4129e712-a35a-4ba2-b3e9-1923c21d992c" providerId="ADAL" clId="{B6CE3526-5B84-4FC2-9A90-7AE9B707299B}" dt="2023-04-19T17:29:23.315" v="110" actId="255"/>
          <ac:cxnSpMkLst>
            <pc:docMk/>
            <pc:sldMk cId="1915650374" sldId="376"/>
            <ac:cxnSpMk id="77" creationId="{A73D9D3F-616E-3EC3-D644-FBA6F5FD3D6E}"/>
          </ac:cxnSpMkLst>
        </pc:cxnChg>
        <pc:cxnChg chg="mod">
          <ac:chgData name="Simon Sulyma" userId="4129e712-a35a-4ba2-b3e9-1923c21d992c" providerId="ADAL" clId="{B6CE3526-5B84-4FC2-9A90-7AE9B707299B}" dt="2023-04-19T17:29:23.315" v="110" actId="255"/>
          <ac:cxnSpMkLst>
            <pc:docMk/>
            <pc:sldMk cId="1915650374" sldId="376"/>
            <ac:cxnSpMk id="84" creationId="{9434833C-1634-0493-A42A-0CB809A2A45A}"/>
          </ac:cxnSpMkLst>
        </pc:cxnChg>
      </pc:sldChg>
      <pc:sldChg chg="modSp add mod ord">
        <pc:chgData name="Simon Sulyma" userId="4129e712-a35a-4ba2-b3e9-1923c21d992c" providerId="ADAL" clId="{B6CE3526-5B84-4FC2-9A90-7AE9B707299B}" dt="2023-04-19T15:14:52.743" v="30"/>
        <pc:sldMkLst>
          <pc:docMk/>
          <pc:sldMk cId="1848599463" sldId="380"/>
        </pc:sldMkLst>
        <pc:spChg chg="mod">
          <ac:chgData name="Simon Sulyma" userId="4129e712-a35a-4ba2-b3e9-1923c21d992c" providerId="ADAL" clId="{B6CE3526-5B84-4FC2-9A90-7AE9B707299B}" dt="2023-04-19T15:14:48.437" v="28" actId="20577"/>
          <ac:spMkLst>
            <pc:docMk/>
            <pc:sldMk cId="1848599463" sldId="380"/>
            <ac:spMk id="4" creationId="{D687499B-FCD1-1E00-B7F3-3E2488DA7BF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91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6D9EEB"/>
            </a:solidFill>
          </c:spPr>
          <c:dPt>
            <c:idx val="0"/>
            <c:bubble3D val="0"/>
            <c:spPr>
              <a:solidFill>
                <a:srgbClr val="6D9EEB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92D-4956-9C0A-284E7F7E39D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92D-4956-9C0A-284E7F7E39D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2D-4956-9C0A-284E7F7E3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15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4699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f0ba337d1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6f0ba337d1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ca55f265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ca55f265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ca55f265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ca55f265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54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ca55f265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4ca55f265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91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ca55f265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4ca55f265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051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062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816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92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9723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9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6314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5262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ca55f265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ca55f265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4ca55f265d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4ca55f265d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89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f0ba337d1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6f0ba337d1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62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0573C-F130-4D1E-A886-85FBB65D3A1B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678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f0ba337d1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6f0ba337d1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f0ba337d1_0_1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f0ba337d1_0_1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f0ba337d1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6f0ba337d1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848" y="354328"/>
            <a:ext cx="8458117" cy="5941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noProof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848" y="1075642"/>
            <a:ext cx="8458117" cy="3438632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CA" noProof="0"/>
              <a:t>Click to add main bullet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07965" y="5257799"/>
            <a:ext cx="336035" cy="34290"/>
          </a:xfrm>
        </p:spPr>
        <p:txBody>
          <a:bodyPr/>
          <a:lstStyle/>
          <a:p>
            <a:fld id="{00AC8BC0-4B7F-45B2-9F9D-C2C3E01E876C}" type="datetime4">
              <a:rPr lang="en-CA" smtClean="0"/>
              <a:t>April 19, 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9732" y="4799462"/>
            <a:ext cx="212470" cy="131771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7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MSIPCMContentMarking" descr="{&quot;HashCode&quot;:-15927661,&quot;Placement&quot;:&quot;Footer&quot;,&quot;Top&quot;:387.034332,&quot;Left&quot;:334.3362,&quot;SlideWidth&quot;:720,&quot;SlideHeight&quot;:405}">
            <a:extLst>
              <a:ext uri="{FF2B5EF4-FFF2-40B4-BE49-F238E27FC236}">
                <a16:creationId xmlns:a16="http://schemas.microsoft.com/office/drawing/2014/main" id="{B853DFB4-7CFE-4A8D-BC56-008422E914A8}"/>
              </a:ext>
            </a:extLst>
          </p:cNvPr>
          <p:cNvSpPr txBox="1"/>
          <p:nvPr userDrawn="1"/>
        </p:nvSpPr>
        <p:spPr>
          <a:xfrm>
            <a:off x="4246070" y="4915336"/>
            <a:ext cx="6518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qFpnvZ_j9HU?utm_source=unsplash&amp;utm_medium=referral&amp;utm_content=creditCopyText" TargetMode="External"/><Relationship Id="rId13" Type="http://schemas.openxmlformats.org/officeDocument/2006/relationships/hyperlink" Target="https://unsplash.com/@matthewhume?utm_source=unsplash&amp;utm_medium=referral&amp;utm_content=creditCopyText" TargetMode="External"/><Relationship Id="rId3" Type="http://schemas.openxmlformats.org/officeDocument/2006/relationships/hyperlink" Target="https://unsplash.com/@the_sweet_melody?utm_source=unsplash&amp;utm_medium=referral&amp;utm_content=creditCopyText" TargetMode="External"/><Relationship Id="rId7" Type="http://schemas.openxmlformats.org/officeDocument/2006/relationships/hyperlink" Target="https://unsplash.com/@hugorrocha?utm_source=unsplash&amp;utm_medium=referral&amp;utm_content=creditCopyText" TargetMode="External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11" Type="http://schemas.openxmlformats.org/officeDocument/2006/relationships/hyperlink" Target="https://unsplash.com/photos/mlVbMbxfWI4?utm_source=unsplash&amp;utm_medium=referral&amp;utm_content=creditCopyText" TargetMode="External"/><Relationship Id="rId5" Type="http://schemas.openxmlformats.org/officeDocument/2006/relationships/image" Target="../media/image3.jpg"/><Relationship Id="rId15" Type="http://schemas.openxmlformats.org/officeDocument/2006/relationships/image" Target="../media/image7.png"/><Relationship Id="rId10" Type="http://schemas.openxmlformats.org/officeDocument/2006/relationships/hyperlink" Target="https://unsplash.com/@villxsmil?utm_source=unsplash&amp;utm_medium=referral&amp;utm_content=creditCopyText" TargetMode="External"/><Relationship Id="rId4" Type="http://schemas.openxmlformats.org/officeDocument/2006/relationships/hyperlink" Target="https://unsplash.com/photos/JG8jCMEFhDg?utm_source=unsplash&amp;utm_medium=referral&amp;utm_content=creditCopyText" TargetMode="External"/><Relationship Id="rId9" Type="http://schemas.openxmlformats.org/officeDocument/2006/relationships/image" Target="../media/image5.jpg"/><Relationship Id="rId14" Type="http://schemas.openxmlformats.org/officeDocument/2006/relationships/hyperlink" Target="https://unsplash.com/photos/gRbkAc6bwmY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3A504-263D-B7C7-07AD-34B0A38E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6125"/>
            <a:ext cx="6646148" cy="1963500"/>
          </a:xfrm>
        </p:spPr>
        <p:txBody>
          <a:bodyPr>
            <a:noAutofit/>
          </a:bodyPr>
          <a:lstStyle/>
          <a:p>
            <a:pPr algn="l"/>
            <a:r>
              <a:rPr lang="en-US" sz="4400" dirty="0" err="1">
                <a:solidFill>
                  <a:srgbClr val="FFC000"/>
                </a:solidFill>
              </a:rPr>
              <a:t>DevSecOps</a:t>
            </a:r>
            <a:r>
              <a:rPr lang="en-US" sz="4400" dirty="0">
                <a:solidFill>
                  <a:srgbClr val="FFC000"/>
                </a:solidFill>
              </a:rPr>
              <a:t>: </a:t>
            </a:r>
            <a:br>
              <a:rPr lang="en-US" sz="4400" dirty="0"/>
            </a:br>
            <a:r>
              <a:rPr lang="en-US" sz="3800" dirty="0"/>
              <a:t>Your Secret Weapon for Acing Compliance Audits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2CDA6-70BB-6B78-647A-8A0B40462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buNone/>
            </a:pPr>
            <a:r>
              <a:rPr lang="en-US" dirty="0"/>
              <a:t>Simon Sulyma</a:t>
            </a:r>
          </a:p>
          <a:p>
            <a:pPr marL="114300" indent="0" algn="l">
              <a:buNone/>
            </a:pPr>
            <a:r>
              <a:rPr lang="en-US" dirty="0"/>
              <a:t>OWASP Ottawa, April 2023</a:t>
            </a:r>
          </a:p>
        </p:txBody>
      </p:sp>
    </p:spTree>
    <p:extLst>
      <p:ext uri="{BB962C8B-B14F-4D97-AF65-F5344CB8AC3E}">
        <p14:creationId xmlns:p14="http://schemas.microsoft.com/office/powerpoint/2010/main" val="35204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What is DevSecOps?</a:t>
            </a:r>
            <a:endParaRPr sz="2500" b="1" dirty="0"/>
          </a:p>
        </p:txBody>
      </p:sp>
      <p:sp>
        <p:nvSpPr>
          <p:cNvPr id="311" name="Google Shape;311;p30"/>
          <p:cNvSpPr txBox="1"/>
          <p:nvPr/>
        </p:nvSpPr>
        <p:spPr>
          <a:xfrm>
            <a:off x="996225" y="1210125"/>
            <a:ext cx="7145700" cy="1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</a:rPr>
              <a:t>Maybe, in order to understand devsecops, we need to look at the word itself. Basically, it’s made of three separate words: </a:t>
            </a:r>
            <a:r>
              <a:rPr lang="en" sz="2100" b="1" dirty="0">
                <a:solidFill>
                  <a:srgbClr val="F1C232"/>
                </a:solidFill>
              </a:rPr>
              <a:t>de</a:t>
            </a:r>
            <a:r>
              <a:rPr lang="en" sz="2100" dirty="0">
                <a:solidFill>
                  <a:schemeClr val="dk1"/>
                </a:solidFill>
              </a:rPr>
              <a:t>, </a:t>
            </a:r>
            <a:r>
              <a:rPr lang="en" sz="2100" b="1" dirty="0">
                <a:solidFill>
                  <a:srgbClr val="F1C232"/>
                </a:solidFill>
              </a:rPr>
              <a:t>vseco</a:t>
            </a:r>
            <a:r>
              <a:rPr lang="en" sz="2100" dirty="0">
                <a:solidFill>
                  <a:schemeClr val="dk1"/>
                </a:solidFill>
              </a:rPr>
              <a:t>, and </a:t>
            </a:r>
            <a:r>
              <a:rPr lang="en" sz="2100" b="1" dirty="0">
                <a:solidFill>
                  <a:srgbClr val="F1C232"/>
                </a:solidFill>
              </a:rPr>
              <a:t>ps</a:t>
            </a:r>
            <a:r>
              <a:rPr lang="en" sz="2100" dirty="0">
                <a:solidFill>
                  <a:schemeClr val="dk1"/>
                </a:solidFill>
              </a:rPr>
              <a:t>. What do these words mean? It’s a mystery, and that’s why so is devsecops.</a:t>
            </a:r>
            <a:endParaRPr sz="3700" b="1" dirty="0">
              <a:solidFill>
                <a:schemeClr val="dk1"/>
              </a:solidFill>
            </a:endParaRPr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43150" y="3170950"/>
            <a:ext cx="7539900" cy="1199425"/>
            <a:chOff x="743150" y="3170950"/>
            <a:chExt cx="7539900" cy="1199425"/>
          </a:xfrm>
        </p:grpSpPr>
        <p:sp>
          <p:nvSpPr>
            <p:cNvPr id="313" name="Google Shape;313;p30"/>
            <p:cNvSpPr txBox="1"/>
            <p:nvPr/>
          </p:nvSpPr>
          <p:spPr>
            <a:xfrm>
              <a:off x="1137350" y="3170950"/>
              <a:ext cx="7145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Char char="-"/>
              </a:pPr>
              <a:r>
                <a:rPr lang="en" sz="1700" dirty="0">
                  <a:solidFill>
                    <a:schemeClr val="dk1"/>
                  </a:solidFill>
                </a:rPr>
                <a:t>DevSecOps Deep Thoughts</a:t>
              </a:r>
              <a:endParaRPr sz="4300" b="1" dirty="0"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30"/>
            <p:cNvSpPr txBox="1"/>
            <p:nvPr/>
          </p:nvSpPr>
          <p:spPr>
            <a:xfrm>
              <a:off x="743150" y="3755375"/>
              <a:ext cx="75399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9144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i="1">
                  <a:solidFill>
                    <a:schemeClr val="dk1"/>
                  </a:solidFill>
                </a:rPr>
                <a:t>James Wickett</a:t>
              </a:r>
              <a:endParaRPr sz="1300" i="1">
                <a:solidFill>
                  <a:schemeClr val="dk1"/>
                </a:solidFill>
              </a:endParaRPr>
            </a:p>
            <a:p>
              <a:pPr marL="9144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i="1">
                  <a:solidFill>
                    <a:schemeClr val="dk1"/>
                  </a:solidFill>
                </a:rPr>
                <a:t>Inspired by Josh Zimmerman @Jewberwocky’s DevOps Deep Thoughts</a:t>
              </a:r>
              <a:endParaRPr sz="3900" b="1" i="1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So What is DevSecOps?</a:t>
            </a:r>
            <a:endParaRPr sz="2500" b="1" dirty="0"/>
          </a:p>
        </p:txBody>
      </p:sp>
      <p:grpSp>
        <p:nvGrpSpPr>
          <p:cNvPr id="320" name="Google Shape;320;p31"/>
          <p:cNvGrpSpPr/>
          <p:nvPr/>
        </p:nvGrpSpPr>
        <p:grpSpPr>
          <a:xfrm>
            <a:off x="152400" y="978700"/>
            <a:ext cx="8839199" cy="3930325"/>
            <a:chOff x="152400" y="978700"/>
            <a:chExt cx="8839199" cy="3930325"/>
          </a:xfrm>
        </p:grpSpPr>
        <p:pic>
          <p:nvPicPr>
            <p:cNvPr id="321" name="Google Shape;32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978700"/>
              <a:ext cx="8839199" cy="3408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 txBox="1"/>
            <p:nvPr/>
          </p:nvSpPr>
          <p:spPr>
            <a:xfrm>
              <a:off x="1165500" y="4539725"/>
              <a:ext cx="681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1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Credit: https://www.sonatype.com/resources/white-paper-test-drive-a-devsecops-reference-architecture</a:t>
              </a:r>
              <a:endParaRPr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err="1"/>
              <a:t>DevSecOps</a:t>
            </a:r>
            <a:r>
              <a:rPr lang="en-CA" b="1" dirty="0"/>
              <a:t> is Security in all Phases of DevOps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12</a:t>
            </a:fld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2F583-108F-4AAF-B664-1B4BBA37DC51}"/>
              </a:ext>
            </a:extLst>
          </p:cNvPr>
          <p:cNvGrpSpPr/>
          <p:nvPr/>
        </p:nvGrpSpPr>
        <p:grpSpPr>
          <a:xfrm>
            <a:off x="1394069" y="1109429"/>
            <a:ext cx="6162437" cy="3323214"/>
            <a:chOff x="1857171" y="1014278"/>
            <a:chExt cx="8216582" cy="443095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3E1DCF-6FC2-4944-9EE0-AE86CBD7565D}"/>
                </a:ext>
              </a:extLst>
            </p:cNvPr>
            <p:cNvSpPr/>
            <p:nvPr/>
          </p:nvSpPr>
          <p:spPr>
            <a:xfrm rot="7762084">
              <a:off x="7187529" y="2406674"/>
              <a:ext cx="39176" cy="33687"/>
            </a:xfrm>
            <a:custGeom>
              <a:avLst/>
              <a:gdLst>
                <a:gd name="connsiteX0" fmla="*/ 0 w 39176"/>
                <a:gd name="connsiteY0" fmla="*/ 33687 h 33687"/>
                <a:gd name="connsiteX1" fmla="*/ 0 w 39176"/>
                <a:gd name="connsiteY1" fmla="*/ 0 h 33687"/>
                <a:gd name="connsiteX2" fmla="*/ 27820 w 39176"/>
                <a:gd name="connsiteY2" fmla="*/ 0 h 33687"/>
                <a:gd name="connsiteX3" fmla="*/ 39176 w 39176"/>
                <a:gd name="connsiteY3" fmla="*/ 1670 h 33687"/>
                <a:gd name="connsiteX4" fmla="*/ 0 w 39176"/>
                <a:gd name="connsiteY4" fmla="*/ 33687 h 3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76" h="33687">
                  <a:moveTo>
                    <a:pt x="0" y="33687"/>
                  </a:moveTo>
                  <a:lnTo>
                    <a:pt x="0" y="0"/>
                  </a:lnTo>
                  <a:lnTo>
                    <a:pt x="27820" y="0"/>
                  </a:lnTo>
                  <a:lnTo>
                    <a:pt x="39176" y="1670"/>
                  </a:lnTo>
                  <a:lnTo>
                    <a:pt x="0" y="3368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B37C0B-D4CA-4C34-B066-B392907408AD}"/>
                </a:ext>
              </a:extLst>
            </p:cNvPr>
            <p:cNvSpPr/>
            <p:nvPr/>
          </p:nvSpPr>
          <p:spPr>
            <a:xfrm rot="7762084">
              <a:off x="4382469" y="2840101"/>
              <a:ext cx="3211168" cy="850578"/>
            </a:xfrm>
            <a:custGeom>
              <a:avLst/>
              <a:gdLst>
                <a:gd name="connsiteX0" fmla="*/ 2529543 w 3211168"/>
                <a:gd name="connsiteY0" fmla="*/ 850578 h 850578"/>
                <a:gd name="connsiteX1" fmla="*/ 2548428 w 3211168"/>
                <a:gd name="connsiteY1" fmla="*/ 845993 h 850578"/>
                <a:gd name="connsiteX2" fmla="*/ 2849485 w 3211168"/>
                <a:gd name="connsiteY2" fmla="*/ 832324 h 850578"/>
                <a:gd name="connsiteX3" fmla="*/ 2934521 w 3211168"/>
                <a:gd name="connsiteY3" fmla="*/ 844829 h 850578"/>
                <a:gd name="connsiteX4" fmla="*/ 2936542 w 3211168"/>
                <a:gd name="connsiteY4" fmla="*/ 850578 h 850578"/>
                <a:gd name="connsiteX5" fmla="*/ 1554004 w 3211168"/>
                <a:gd name="connsiteY5" fmla="*/ 421224 h 850578"/>
                <a:gd name="connsiteX6" fmla="*/ 1554006 w 3211168"/>
                <a:gd name="connsiteY6" fmla="*/ 421222 h 850578"/>
                <a:gd name="connsiteX7" fmla="*/ 1554009 w 3211168"/>
                <a:gd name="connsiteY7" fmla="*/ 421219 h 850578"/>
                <a:gd name="connsiteX8" fmla="*/ 1554007 w 3211168"/>
                <a:gd name="connsiteY8" fmla="*/ 421221 h 850578"/>
                <a:gd name="connsiteX9" fmla="*/ 1543439 w 3211168"/>
                <a:gd name="connsiteY9" fmla="*/ 430822 h 850578"/>
                <a:gd name="connsiteX10" fmla="*/ 1553991 w 3211168"/>
                <a:gd name="connsiteY10" fmla="*/ 421234 h 850578"/>
                <a:gd name="connsiteX11" fmla="*/ 1553990 w 3211168"/>
                <a:gd name="connsiteY11" fmla="*/ 421235 h 850578"/>
                <a:gd name="connsiteX12" fmla="*/ 364835 w 3211168"/>
                <a:gd name="connsiteY12" fmla="*/ 14937 h 850578"/>
                <a:gd name="connsiteX13" fmla="*/ 383109 w 3211168"/>
                <a:gd name="connsiteY13" fmla="*/ 2 h 850578"/>
                <a:gd name="connsiteX14" fmla="*/ 534598 w 3211168"/>
                <a:gd name="connsiteY14" fmla="*/ 2 h 850578"/>
                <a:gd name="connsiteX15" fmla="*/ 459527 w 3211168"/>
                <a:gd name="connsiteY15" fmla="*/ 10670 h 850578"/>
                <a:gd name="connsiteX16" fmla="*/ 188919 w 3211168"/>
                <a:gd name="connsiteY16" fmla="*/ 850578 h 850578"/>
                <a:gd name="connsiteX17" fmla="*/ 184926 w 3211168"/>
                <a:gd name="connsiteY17" fmla="*/ 839221 h 850578"/>
                <a:gd name="connsiteX18" fmla="*/ 184925 w 3211168"/>
                <a:gd name="connsiteY18" fmla="*/ 839221 h 850578"/>
                <a:gd name="connsiteX19" fmla="*/ 161902 w 3211168"/>
                <a:gd name="connsiteY19" fmla="*/ 773716 h 850578"/>
                <a:gd name="connsiteX20" fmla="*/ 161902 w 3211168"/>
                <a:gd name="connsiteY20" fmla="*/ 773712 h 850578"/>
                <a:gd name="connsiteX21" fmla="*/ 0 w 3211168"/>
                <a:gd name="connsiteY21" fmla="*/ 313104 h 850578"/>
                <a:gd name="connsiteX22" fmla="*/ 161902 w 3211168"/>
                <a:gd name="connsiteY22" fmla="*/ 180788 h 850578"/>
                <a:gd name="connsiteX23" fmla="*/ 364835 w 3211168"/>
                <a:gd name="connsiteY23" fmla="*/ 14939 h 850578"/>
                <a:gd name="connsiteX24" fmla="*/ 459527 w 3211168"/>
                <a:gd name="connsiteY24" fmla="*/ 10672 h 850578"/>
                <a:gd name="connsiteX25" fmla="*/ 534597 w 3211168"/>
                <a:gd name="connsiteY25" fmla="*/ 4 h 850578"/>
                <a:gd name="connsiteX26" fmla="*/ 1182488 w 3211168"/>
                <a:gd name="connsiteY26" fmla="*/ 4 h 850578"/>
                <a:gd name="connsiteX27" fmla="*/ 1105841 w 3211168"/>
                <a:gd name="connsiteY27" fmla="*/ 414992 h 850578"/>
                <a:gd name="connsiteX28" fmla="*/ 1182488 w 3211168"/>
                <a:gd name="connsiteY28" fmla="*/ 4 h 850578"/>
                <a:gd name="connsiteX29" fmla="*/ 1933362 w 3211168"/>
                <a:gd name="connsiteY29" fmla="*/ 4 h 850578"/>
                <a:gd name="connsiteX30" fmla="*/ 1933362 w 3211168"/>
                <a:gd name="connsiteY30" fmla="*/ 3 h 850578"/>
                <a:gd name="connsiteX31" fmla="*/ 2081598 w 3211168"/>
                <a:gd name="connsiteY31" fmla="*/ 3 h 850578"/>
                <a:gd name="connsiteX32" fmla="*/ 2058433 w 3211168"/>
                <a:gd name="connsiteY32" fmla="*/ 125427 h 850578"/>
                <a:gd name="connsiteX33" fmla="*/ 2058434 w 3211168"/>
                <a:gd name="connsiteY33" fmla="*/ 125427 h 850578"/>
                <a:gd name="connsiteX34" fmla="*/ 2081599 w 3211168"/>
                <a:gd name="connsiteY34" fmla="*/ 1 h 850578"/>
                <a:gd name="connsiteX35" fmla="*/ 2629089 w 3211168"/>
                <a:gd name="connsiteY35" fmla="*/ 0 h 850578"/>
                <a:gd name="connsiteX36" fmla="*/ 2570437 w 3211168"/>
                <a:gd name="connsiteY36" fmla="*/ 2643 h 850578"/>
                <a:gd name="connsiteX37" fmla="*/ 2213552 w 3211168"/>
                <a:gd name="connsiteY37" fmla="*/ 71212 h 850578"/>
                <a:gd name="connsiteX38" fmla="*/ 2193955 w 3211168"/>
                <a:gd name="connsiteY38" fmla="*/ 78061 h 850578"/>
                <a:gd name="connsiteX39" fmla="*/ 2213550 w 3211168"/>
                <a:gd name="connsiteY39" fmla="*/ 71213 h 850578"/>
                <a:gd name="connsiteX40" fmla="*/ 2570435 w 3211168"/>
                <a:gd name="connsiteY40" fmla="*/ 2644 h 850578"/>
                <a:gd name="connsiteX41" fmla="*/ 2629087 w 3211168"/>
                <a:gd name="connsiteY41" fmla="*/ 1 h 850578"/>
                <a:gd name="connsiteX42" fmla="*/ 2859475 w 3211168"/>
                <a:gd name="connsiteY42" fmla="*/ 2 h 850578"/>
                <a:gd name="connsiteX43" fmla="*/ 2931205 w 3211168"/>
                <a:gd name="connsiteY43" fmla="*/ 3633 h 850578"/>
                <a:gd name="connsiteX44" fmla="*/ 3109721 w 3211168"/>
                <a:gd name="connsiteY44" fmla="*/ 29885 h 850578"/>
                <a:gd name="connsiteX45" fmla="*/ 3211168 w 3211168"/>
                <a:gd name="connsiteY45" fmla="*/ 54884 h 850578"/>
                <a:gd name="connsiteX46" fmla="*/ 2780559 w 3211168"/>
                <a:gd name="connsiteY46" fmla="*/ 406805 h 850578"/>
                <a:gd name="connsiteX47" fmla="*/ 2934521 w 3211168"/>
                <a:gd name="connsiteY47" fmla="*/ 844828 h 850578"/>
                <a:gd name="connsiteX48" fmla="*/ 2849485 w 3211168"/>
                <a:gd name="connsiteY48" fmla="*/ 832323 h 850578"/>
                <a:gd name="connsiteX49" fmla="*/ 2548428 w 3211168"/>
                <a:gd name="connsiteY49" fmla="*/ 845992 h 850578"/>
                <a:gd name="connsiteX50" fmla="*/ 2529543 w 3211168"/>
                <a:gd name="connsiteY50" fmla="*/ 850577 h 850578"/>
                <a:gd name="connsiteX51" fmla="*/ 1924502 w 3211168"/>
                <a:gd name="connsiteY51" fmla="*/ 850577 h 850578"/>
                <a:gd name="connsiteX52" fmla="*/ 1924501 w 3211168"/>
                <a:gd name="connsiteY52" fmla="*/ 850577 h 850578"/>
                <a:gd name="connsiteX53" fmla="*/ 1169852 w 3211168"/>
                <a:gd name="connsiteY53" fmla="*/ 850577 h 850578"/>
                <a:gd name="connsiteX54" fmla="*/ 1169851 w 3211168"/>
                <a:gd name="connsiteY54" fmla="*/ 850578 h 850578"/>
                <a:gd name="connsiteX55" fmla="*/ 1025391 w 3211168"/>
                <a:gd name="connsiteY55" fmla="*/ 850578 h 850578"/>
                <a:gd name="connsiteX56" fmla="*/ 1025391 w 3211168"/>
                <a:gd name="connsiteY56" fmla="*/ 850578 h 85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11168" h="850578">
                  <a:moveTo>
                    <a:pt x="2529543" y="850578"/>
                  </a:moveTo>
                  <a:lnTo>
                    <a:pt x="2548428" y="845993"/>
                  </a:lnTo>
                  <a:cubicBezTo>
                    <a:pt x="2647969" y="826905"/>
                    <a:pt x="2749432" y="822458"/>
                    <a:pt x="2849485" y="832324"/>
                  </a:cubicBezTo>
                  <a:lnTo>
                    <a:pt x="2934521" y="844829"/>
                  </a:lnTo>
                  <a:lnTo>
                    <a:pt x="2936542" y="850578"/>
                  </a:lnTo>
                  <a:close/>
                  <a:moveTo>
                    <a:pt x="1554004" y="421224"/>
                  </a:moveTo>
                  <a:lnTo>
                    <a:pt x="1554006" y="421222"/>
                  </a:lnTo>
                  <a:lnTo>
                    <a:pt x="1554009" y="421219"/>
                  </a:lnTo>
                  <a:lnTo>
                    <a:pt x="1554007" y="421221"/>
                  </a:lnTo>
                  <a:close/>
                  <a:moveTo>
                    <a:pt x="1543439" y="430822"/>
                  </a:moveTo>
                  <a:lnTo>
                    <a:pt x="1553991" y="421234"/>
                  </a:lnTo>
                  <a:lnTo>
                    <a:pt x="1553990" y="421235"/>
                  </a:lnTo>
                  <a:close/>
                  <a:moveTo>
                    <a:pt x="364835" y="14937"/>
                  </a:moveTo>
                  <a:lnTo>
                    <a:pt x="383109" y="2"/>
                  </a:lnTo>
                  <a:lnTo>
                    <a:pt x="534598" y="2"/>
                  </a:lnTo>
                  <a:lnTo>
                    <a:pt x="459527" y="10670"/>
                  </a:lnTo>
                  <a:close/>
                  <a:moveTo>
                    <a:pt x="188919" y="850578"/>
                  </a:moveTo>
                  <a:lnTo>
                    <a:pt x="184926" y="839221"/>
                  </a:lnTo>
                  <a:lnTo>
                    <a:pt x="184925" y="839221"/>
                  </a:lnTo>
                  <a:lnTo>
                    <a:pt x="161902" y="773716"/>
                  </a:lnTo>
                  <a:lnTo>
                    <a:pt x="161902" y="773712"/>
                  </a:lnTo>
                  <a:lnTo>
                    <a:pt x="0" y="313104"/>
                  </a:lnTo>
                  <a:lnTo>
                    <a:pt x="161902" y="180788"/>
                  </a:lnTo>
                  <a:lnTo>
                    <a:pt x="364835" y="14939"/>
                  </a:lnTo>
                  <a:lnTo>
                    <a:pt x="459527" y="10672"/>
                  </a:lnTo>
                  <a:lnTo>
                    <a:pt x="534597" y="4"/>
                  </a:lnTo>
                  <a:lnTo>
                    <a:pt x="1182488" y="4"/>
                  </a:lnTo>
                  <a:lnTo>
                    <a:pt x="1105841" y="414992"/>
                  </a:lnTo>
                  <a:lnTo>
                    <a:pt x="1182488" y="4"/>
                  </a:lnTo>
                  <a:lnTo>
                    <a:pt x="1933362" y="4"/>
                  </a:lnTo>
                  <a:lnTo>
                    <a:pt x="1933362" y="3"/>
                  </a:lnTo>
                  <a:lnTo>
                    <a:pt x="2081598" y="3"/>
                  </a:lnTo>
                  <a:lnTo>
                    <a:pt x="2058433" y="125427"/>
                  </a:lnTo>
                  <a:lnTo>
                    <a:pt x="2058434" y="125427"/>
                  </a:lnTo>
                  <a:lnTo>
                    <a:pt x="2081599" y="1"/>
                  </a:lnTo>
                  <a:lnTo>
                    <a:pt x="2629089" y="0"/>
                  </a:lnTo>
                  <a:lnTo>
                    <a:pt x="2570437" y="2643"/>
                  </a:lnTo>
                  <a:cubicBezTo>
                    <a:pt x="2450236" y="13848"/>
                    <a:pt x="2330684" y="36646"/>
                    <a:pt x="2213552" y="71212"/>
                  </a:cubicBezTo>
                  <a:lnTo>
                    <a:pt x="2193955" y="78061"/>
                  </a:lnTo>
                  <a:lnTo>
                    <a:pt x="2213550" y="71213"/>
                  </a:lnTo>
                  <a:cubicBezTo>
                    <a:pt x="2330682" y="36647"/>
                    <a:pt x="2450234" y="13849"/>
                    <a:pt x="2570435" y="2644"/>
                  </a:cubicBezTo>
                  <a:lnTo>
                    <a:pt x="2629087" y="1"/>
                  </a:lnTo>
                  <a:lnTo>
                    <a:pt x="2859475" y="2"/>
                  </a:lnTo>
                  <a:lnTo>
                    <a:pt x="2931205" y="3633"/>
                  </a:lnTo>
                  <a:cubicBezTo>
                    <a:pt x="2991065" y="9537"/>
                    <a:pt x="3050645" y="18294"/>
                    <a:pt x="3109721" y="29885"/>
                  </a:cubicBezTo>
                  <a:lnTo>
                    <a:pt x="3211168" y="54884"/>
                  </a:lnTo>
                  <a:lnTo>
                    <a:pt x="2780559" y="406805"/>
                  </a:lnTo>
                  <a:lnTo>
                    <a:pt x="2934521" y="844828"/>
                  </a:lnTo>
                  <a:lnTo>
                    <a:pt x="2849485" y="832323"/>
                  </a:lnTo>
                  <a:cubicBezTo>
                    <a:pt x="2749432" y="822457"/>
                    <a:pt x="2647969" y="826904"/>
                    <a:pt x="2548428" y="845992"/>
                  </a:cubicBezTo>
                  <a:lnTo>
                    <a:pt x="2529543" y="850577"/>
                  </a:lnTo>
                  <a:lnTo>
                    <a:pt x="1924502" y="850577"/>
                  </a:lnTo>
                  <a:lnTo>
                    <a:pt x="1924501" y="850577"/>
                  </a:lnTo>
                  <a:lnTo>
                    <a:pt x="1169852" y="850577"/>
                  </a:lnTo>
                  <a:lnTo>
                    <a:pt x="1169851" y="850578"/>
                  </a:lnTo>
                  <a:lnTo>
                    <a:pt x="1025391" y="850578"/>
                  </a:lnTo>
                  <a:lnTo>
                    <a:pt x="1025391" y="850578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7A25EBC-A715-4018-ABC4-523F1F30B679}"/>
                </a:ext>
              </a:extLst>
            </p:cNvPr>
            <p:cNvSpPr/>
            <p:nvPr/>
          </p:nvSpPr>
          <p:spPr>
            <a:xfrm rot="7762084">
              <a:off x="2957693" y="1022585"/>
              <a:ext cx="2139080" cy="2122466"/>
            </a:xfrm>
            <a:custGeom>
              <a:avLst/>
              <a:gdLst>
                <a:gd name="connsiteX0" fmla="*/ 426711 w 2139080"/>
                <a:gd name="connsiteY0" fmla="*/ 1438114 h 2122466"/>
                <a:gd name="connsiteX1" fmla="*/ 8135 w 2139080"/>
                <a:gd name="connsiteY1" fmla="*/ 421684 h 2122466"/>
                <a:gd name="connsiteX2" fmla="*/ 2560 w 2139080"/>
                <a:gd name="connsiteY2" fmla="*/ 297930 h 2122466"/>
                <a:gd name="connsiteX3" fmla="*/ 2559 w 2139080"/>
                <a:gd name="connsiteY3" fmla="*/ 297929 h 2122466"/>
                <a:gd name="connsiteX4" fmla="*/ 0 w 2139080"/>
                <a:gd name="connsiteY4" fmla="*/ 241121 h 2122466"/>
                <a:gd name="connsiteX5" fmla="*/ 7305 w 2139080"/>
                <a:gd name="connsiteY5" fmla="*/ 96821 h 2122466"/>
                <a:gd name="connsiteX6" fmla="*/ 530688 w 2139080"/>
                <a:gd name="connsiteY6" fmla="*/ 337362 h 2122466"/>
                <a:gd name="connsiteX7" fmla="*/ 863079 w 2139080"/>
                <a:gd name="connsiteY7" fmla="*/ 0 h 2122466"/>
                <a:gd name="connsiteX8" fmla="*/ 852439 w 2139080"/>
                <a:gd name="connsiteY8" fmla="*/ 43177 h 2122466"/>
                <a:gd name="connsiteX9" fmla="*/ 837263 w 2139080"/>
                <a:gd name="connsiteY9" fmla="*/ 343634 h 2122466"/>
                <a:gd name="connsiteX10" fmla="*/ 843173 w 2139080"/>
                <a:gd name="connsiteY10" fmla="*/ 385216 h 2122466"/>
                <a:gd name="connsiteX11" fmla="*/ 831032 w 2139080"/>
                <a:gd name="connsiteY11" fmla="*/ 450944 h 2122466"/>
                <a:gd name="connsiteX12" fmla="*/ 831033 w 2139080"/>
                <a:gd name="connsiteY12" fmla="*/ 450944 h 2122466"/>
                <a:gd name="connsiteX13" fmla="*/ 843173 w 2139080"/>
                <a:gd name="connsiteY13" fmla="*/ 385215 h 2122466"/>
                <a:gd name="connsiteX14" fmla="*/ 851483 w 2139080"/>
                <a:gd name="connsiteY14" fmla="*/ 443692 h 2122466"/>
                <a:gd name="connsiteX15" fmla="*/ 1070469 w 2139080"/>
                <a:gd name="connsiteY15" fmla="*/ 909927 h 2122466"/>
                <a:gd name="connsiteX16" fmla="*/ 1877938 w 2139080"/>
                <a:gd name="connsiteY16" fmla="*/ 1293057 h 2122466"/>
                <a:gd name="connsiteX17" fmla="*/ 1885786 w 2139080"/>
                <a:gd name="connsiteY17" fmla="*/ 1292703 h 2122466"/>
                <a:gd name="connsiteX18" fmla="*/ 2139080 w 2139080"/>
                <a:gd name="connsiteY18" fmla="*/ 1652543 h 2122466"/>
                <a:gd name="connsiteX19" fmla="*/ 1810449 w 2139080"/>
                <a:gd name="connsiteY19" fmla="*/ 2122466 h 2122466"/>
                <a:gd name="connsiteX20" fmla="*/ 1695817 w 2139080"/>
                <a:gd name="connsiteY20" fmla="*/ 2116663 h 2122466"/>
                <a:gd name="connsiteX21" fmla="*/ 426711 w 2139080"/>
                <a:gd name="connsiteY21" fmla="*/ 1438114 h 21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39080" h="2122466">
                  <a:moveTo>
                    <a:pt x="426711" y="1438114"/>
                  </a:moveTo>
                  <a:cubicBezTo>
                    <a:pt x="179701" y="1137057"/>
                    <a:pt x="41750" y="782284"/>
                    <a:pt x="8135" y="421684"/>
                  </a:cubicBezTo>
                  <a:lnTo>
                    <a:pt x="2560" y="297930"/>
                  </a:lnTo>
                  <a:lnTo>
                    <a:pt x="2559" y="297929"/>
                  </a:lnTo>
                  <a:lnTo>
                    <a:pt x="0" y="241121"/>
                  </a:lnTo>
                  <a:lnTo>
                    <a:pt x="7305" y="96821"/>
                  </a:lnTo>
                  <a:lnTo>
                    <a:pt x="530688" y="337362"/>
                  </a:lnTo>
                  <a:lnTo>
                    <a:pt x="863079" y="0"/>
                  </a:lnTo>
                  <a:lnTo>
                    <a:pt x="852439" y="43177"/>
                  </a:lnTo>
                  <a:cubicBezTo>
                    <a:pt x="833066" y="141917"/>
                    <a:pt x="827898" y="243183"/>
                    <a:pt x="837263" y="343634"/>
                  </a:cubicBezTo>
                  <a:lnTo>
                    <a:pt x="843173" y="385216"/>
                  </a:lnTo>
                  <a:lnTo>
                    <a:pt x="831032" y="450944"/>
                  </a:lnTo>
                  <a:lnTo>
                    <a:pt x="831033" y="450944"/>
                  </a:lnTo>
                  <a:lnTo>
                    <a:pt x="843173" y="385215"/>
                  </a:lnTo>
                  <a:lnTo>
                    <a:pt x="851483" y="443692"/>
                  </a:lnTo>
                  <a:cubicBezTo>
                    <a:pt x="883298" y="609593"/>
                    <a:pt x="955786" y="770152"/>
                    <a:pt x="1070469" y="909927"/>
                  </a:cubicBezTo>
                  <a:cubicBezTo>
                    <a:pt x="1276898" y="1161524"/>
                    <a:pt x="1576068" y="1292194"/>
                    <a:pt x="1877938" y="1293057"/>
                  </a:cubicBezTo>
                  <a:lnTo>
                    <a:pt x="1885786" y="1292703"/>
                  </a:lnTo>
                  <a:lnTo>
                    <a:pt x="2139080" y="1652543"/>
                  </a:lnTo>
                  <a:lnTo>
                    <a:pt x="1810449" y="2122466"/>
                  </a:lnTo>
                  <a:lnTo>
                    <a:pt x="1695817" y="2116663"/>
                  </a:lnTo>
                  <a:cubicBezTo>
                    <a:pt x="1216930" y="2069437"/>
                    <a:pt x="756058" y="1839523"/>
                    <a:pt x="426711" y="1438114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0C73BF-899E-4E39-804B-F492D5EA0CA0}"/>
                </a:ext>
              </a:extLst>
            </p:cNvPr>
            <p:cNvSpPr/>
            <p:nvPr/>
          </p:nvSpPr>
          <p:spPr>
            <a:xfrm rot="7762084">
              <a:off x="7075882" y="879089"/>
              <a:ext cx="1703719" cy="2088876"/>
            </a:xfrm>
            <a:custGeom>
              <a:avLst/>
              <a:gdLst>
                <a:gd name="connsiteX0" fmla="*/ 421698 w 1703719"/>
                <a:gd name="connsiteY0" fmla="*/ 1427812 h 2088876"/>
                <a:gd name="connsiteX1" fmla="*/ 3121 w 1703719"/>
                <a:gd name="connsiteY1" fmla="*/ 411382 h 2088876"/>
                <a:gd name="connsiteX2" fmla="*/ 0 w 1703719"/>
                <a:gd name="connsiteY2" fmla="*/ 342072 h 2088876"/>
                <a:gd name="connsiteX3" fmla="*/ 442375 w 1703719"/>
                <a:gd name="connsiteY3" fmla="*/ 0 h 2088876"/>
                <a:gd name="connsiteX4" fmla="*/ 828264 w 1703719"/>
                <a:gd name="connsiteY4" fmla="*/ 244846 h 2088876"/>
                <a:gd name="connsiteX5" fmla="*/ 832250 w 1703719"/>
                <a:gd name="connsiteY5" fmla="*/ 333333 h 2088876"/>
                <a:gd name="connsiteX6" fmla="*/ 1065455 w 1703719"/>
                <a:gd name="connsiteY6" fmla="*/ 899626 h 2088876"/>
                <a:gd name="connsiteX7" fmla="*/ 1673066 w 1703719"/>
                <a:gd name="connsiteY7" fmla="*/ 1263047 h 2088876"/>
                <a:gd name="connsiteX8" fmla="*/ 1703719 w 1703719"/>
                <a:gd name="connsiteY8" fmla="*/ 1267555 h 2088876"/>
                <a:gd name="connsiteX9" fmla="*/ 1675899 w 1703719"/>
                <a:gd name="connsiteY9" fmla="*/ 1267555 h 2088876"/>
                <a:gd name="connsiteX10" fmla="*/ 1675899 w 1703719"/>
                <a:gd name="connsiteY10" fmla="*/ 1301242 h 2088876"/>
                <a:gd name="connsiteX11" fmla="*/ 1380043 w 1703719"/>
                <a:gd name="connsiteY11" fmla="*/ 1543035 h 2088876"/>
                <a:gd name="connsiteX12" fmla="*/ 1571902 w 1703719"/>
                <a:gd name="connsiteY12" fmla="*/ 2088876 h 2088876"/>
                <a:gd name="connsiteX13" fmla="*/ 1512288 w 1703719"/>
                <a:gd name="connsiteY13" fmla="*/ 2080109 h 2088876"/>
                <a:gd name="connsiteX14" fmla="*/ 421698 w 1703719"/>
                <a:gd name="connsiteY14" fmla="*/ 1427812 h 208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3719" h="2088876">
                  <a:moveTo>
                    <a:pt x="421698" y="1427812"/>
                  </a:moveTo>
                  <a:cubicBezTo>
                    <a:pt x="174688" y="1126755"/>
                    <a:pt x="36736" y="771983"/>
                    <a:pt x="3121" y="411382"/>
                  </a:cubicBezTo>
                  <a:lnTo>
                    <a:pt x="0" y="342072"/>
                  </a:lnTo>
                  <a:lnTo>
                    <a:pt x="442375" y="0"/>
                  </a:lnTo>
                  <a:lnTo>
                    <a:pt x="828264" y="244846"/>
                  </a:lnTo>
                  <a:lnTo>
                    <a:pt x="832250" y="333333"/>
                  </a:lnTo>
                  <a:cubicBezTo>
                    <a:pt x="850978" y="534237"/>
                    <a:pt x="927836" y="731895"/>
                    <a:pt x="1065455" y="899626"/>
                  </a:cubicBezTo>
                  <a:cubicBezTo>
                    <a:pt x="1226011" y="1095312"/>
                    <a:pt x="1442670" y="1217845"/>
                    <a:pt x="1673066" y="1263047"/>
                  </a:cubicBezTo>
                  <a:lnTo>
                    <a:pt x="1703719" y="1267555"/>
                  </a:lnTo>
                  <a:lnTo>
                    <a:pt x="1675899" y="1267555"/>
                  </a:lnTo>
                  <a:lnTo>
                    <a:pt x="1675899" y="1301242"/>
                  </a:lnTo>
                  <a:lnTo>
                    <a:pt x="1380043" y="1543035"/>
                  </a:lnTo>
                  <a:lnTo>
                    <a:pt x="1571902" y="2088876"/>
                  </a:lnTo>
                  <a:lnTo>
                    <a:pt x="1512288" y="2080109"/>
                  </a:lnTo>
                  <a:cubicBezTo>
                    <a:pt x="1098754" y="1998978"/>
                    <a:pt x="709877" y="1779046"/>
                    <a:pt x="421698" y="1427812"/>
                  </a:cubicBez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F3E392-A177-4038-9DDE-182E2A816807}"/>
                </a:ext>
              </a:extLst>
            </p:cNvPr>
            <p:cNvSpPr/>
            <p:nvPr/>
          </p:nvSpPr>
          <p:spPr>
            <a:xfrm rot="7762084">
              <a:off x="8070330" y="2295108"/>
              <a:ext cx="2160843" cy="1846002"/>
            </a:xfrm>
            <a:custGeom>
              <a:avLst/>
              <a:gdLst>
                <a:gd name="connsiteX0" fmla="*/ 0 w 2160843"/>
                <a:gd name="connsiteY0" fmla="*/ 1846002 h 1846002"/>
                <a:gd name="connsiteX1" fmla="*/ 7603 w 2160843"/>
                <a:gd name="connsiteY1" fmla="*/ 1695823 h 1846002"/>
                <a:gd name="connsiteX2" fmla="*/ 686152 w 2160843"/>
                <a:gd name="connsiteY2" fmla="*/ 426717 h 1846002"/>
                <a:gd name="connsiteX3" fmla="*/ 1883146 w 2160843"/>
                <a:gd name="connsiteY3" fmla="*/ 7 h 1846002"/>
                <a:gd name="connsiteX4" fmla="*/ 1887305 w 2160843"/>
                <a:gd name="connsiteY4" fmla="*/ 217 h 1846002"/>
                <a:gd name="connsiteX5" fmla="*/ 2160843 w 2160843"/>
                <a:gd name="connsiteY5" fmla="*/ 428346 h 1846002"/>
                <a:gd name="connsiteX6" fmla="*/ 1849059 w 2160843"/>
                <a:gd name="connsiteY6" fmla="*/ 834186 h 1846002"/>
                <a:gd name="connsiteX7" fmla="*/ 1780633 w 2160843"/>
                <a:gd name="connsiteY7" fmla="*/ 837269 h 1846002"/>
                <a:gd name="connsiteX8" fmla="*/ 1214339 w 2160843"/>
                <a:gd name="connsiteY8" fmla="*/ 1070474 h 1846002"/>
                <a:gd name="connsiteX9" fmla="*/ 850919 w 2160843"/>
                <a:gd name="connsiteY9" fmla="*/ 1678085 h 1846002"/>
                <a:gd name="connsiteX10" fmla="*/ 838916 w 2160843"/>
                <a:gd name="connsiteY10" fmla="*/ 1759707 h 1846002"/>
                <a:gd name="connsiteX11" fmla="*/ 439412 w 2160843"/>
                <a:gd name="connsiteY11" fmla="*/ 1506223 h 1846002"/>
                <a:gd name="connsiteX12" fmla="*/ 0 w 2160843"/>
                <a:gd name="connsiteY12" fmla="*/ 1846002 h 184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0843" h="1846002">
                  <a:moveTo>
                    <a:pt x="0" y="1846002"/>
                  </a:moveTo>
                  <a:lnTo>
                    <a:pt x="7603" y="1695823"/>
                  </a:lnTo>
                  <a:cubicBezTo>
                    <a:pt x="54828" y="1216936"/>
                    <a:pt x="284742" y="756064"/>
                    <a:pt x="686152" y="426717"/>
                  </a:cubicBezTo>
                  <a:cubicBezTo>
                    <a:pt x="1037385" y="138538"/>
                    <a:pt x="1461731" y="-1199"/>
                    <a:pt x="1883146" y="7"/>
                  </a:cubicBezTo>
                  <a:lnTo>
                    <a:pt x="1887305" y="217"/>
                  </a:lnTo>
                  <a:lnTo>
                    <a:pt x="2160843" y="428346"/>
                  </a:lnTo>
                  <a:lnTo>
                    <a:pt x="1849059" y="834186"/>
                  </a:lnTo>
                  <a:lnTo>
                    <a:pt x="1780633" y="837269"/>
                  </a:lnTo>
                  <a:cubicBezTo>
                    <a:pt x="1579728" y="855997"/>
                    <a:pt x="1382070" y="932855"/>
                    <a:pt x="1214339" y="1070474"/>
                  </a:cubicBezTo>
                  <a:cubicBezTo>
                    <a:pt x="1018653" y="1231030"/>
                    <a:pt x="896120" y="1447689"/>
                    <a:pt x="850919" y="1678085"/>
                  </a:cubicBezTo>
                  <a:lnTo>
                    <a:pt x="838916" y="1759707"/>
                  </a:lnTo>
                  <a:lnTo>
                    <a:pt x="439412" y="1506223"/>
                  </a:lnTo>
                  <a:lnTo>
                    <a:pt x="0" y="184600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069A06-6002-4D18-8C49-B54AECAEA07A}"/>
                </a:ext>
              </a:extLst>
            </p:cNvPr>
            <p:cNvSpPr/>
            <p:nvPr/>
          </p:nvSpPr>
          <p:spPr>
            <a:xfrm rot="7762084">
              <a:off x="1929869" y="2430928"/>
              <a:ext cx="1799833" cy="1945230"/>
            </a:xfrm>
            <a:custGeom>
              <a:avLst/>
              <a:gdLst>
                <a:gd name="connsiteX0" fmla="*/ 0 w 1799833"/>
                <a:gd name="connsiteY0" fmla="*/ 1945230 h 1945230"/>
                <a:gd name="connsiteX1" fmla="*/ 328790 w 1799833"/>
                <a:gd name="connsiteY1" fmla="*/ 1475079 h 1945230"/>
                <a:gd name="connsiteX2" fmla="*/ 68740 w 1799833"/>
                <a:gd name="connsiteY2" fmla="*/ 1105644 h 1945230"/>
                <a:gd name="connsiteX3" fmla="*/ 129168 w 1799833"/>
                <a:gd name="connsiteY3" fmla="*/ 1097056 h 1945230"/>
                <a:gd name="connsiteX4" fmla="*/ 595403 w 1799833"/>
                <a:gd name="connsiteY4" fmla="*/ 878071 h 1945230"/>
                <a:gd name="connsiteX5" fmla="*/ 934729 w 1799833"/>
                <a:gd name="connsiteY5" fmla="*/ 368236 h 1945230"/>
                <a:gd name="connsiteX6" fmla="*/ 946489 w 1799833"/>
                <a:gd name="connsiteY6" fmla="*/ 320515 h 1945230"/>
                <a:gd name="connsiteX7" fmla="*/ 1454647 w 1799833"/>
                <a:gd name="connsiteY7" fmla="*/ 0 h 1945230"/>
                <a:gd name="connsiteX8" fmla="*/ 1799833 w 1799833"/>
                <a:gd name="connsiteY8" fmla="*/ 268401 h 1945230"/>
                <a:gd name="connsiteX9" fmla="*/ 1775887 w 1799833"/>
                <a:gd name="connsiteY9" fmla="*/ 431237 h 1945230"/>
                <a:gd name="connsiteX10" fmla="*/ 1123590 w 1799833"/>
                <a:gd name="connsiteY10" fmla="*/ 1521826 h 1945230"/>
                <a:gd name="connsiteX11" fmla="*/ 107160 w 1799833"/>
                <a:gd name="connsiteY11" fmla="*/ 1940403 h 1945230"/>
                <a:gd name="connsiteX12" fmla="*/ 0 w 1799833"/>
                <a:gd name="connsiteY12" fmla="*/ 1945230 h 194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9833" h="1945230">
                  <a:moveTo>
                    <a:pt x="0" y="1945230"/>
                  </a:moveTo>
                  <a:lnTo>
                    <a:pt x="328790" y="1475079"/>
                  </a:lnTo>
                  <a:lnTo>
                    <a:pt x="68740" y="1105644"/>
                  </a:lnTo>
                  <a:lnTo>
                    <a:pt x="129168" y="1097056"/>
                  </a:lnTo>
                  <a:cubicBezTo>
                    <a:pt x="295069" y="1065241"/>
                    <a:pt x="455627" y="992753"/>
                    <a:pt x="595403" y="878071"/>
                  </a:cubicBezTo>
                  <a:cubicBezTo>
                    <a:pt x="763134" y="740451"/>
                    <a:pt x="877120" y="561613"/>
                    <a:pt x="934729" y="368236"/>
                  </a:cubicBezTo>
                  <a:lnTo>
                    <a:pt x="946489" y="320515"/>
                  </a:lnTo>
                  <a:lnTo>
                    <a:pt x="1454647" y="0"/>
                  </a:lnTo>
                  <a:lnTo>
                    <a:pt x="1799833" y="268401"/>
                  </a:lnTo>
                  <a:lnTo>
                    <a:pt x="1775887" y="431237"/>
                  </a:lnTo>
                  <a:cubicBezTo>
                    <a:pt x="1694755" y="844771"/>
                    <a:pt x="1474823" y="1233648"/>
                    <a:pt x="1123590" y="1521826"/>
                  </a:cubicBezTo>
                  <a:cubicBezTo>
                    <a:pt x="822533" y="1768837"/>
                    <a:pt x="467760" y="1906788"/>
                    <a:pt x="107160" y="1940403"/>
                  </a:cubicBezTo>
                  <a:lnTo>
                    <a:pt x="0" y="194523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D972EB-3EB4-4C43-BC29-B9CA39D4F325}"/>
                </a:ext>
              </a:extLst>
            </p:cNvPr>
            <p:cNvSpPr/>
            <p:nvPr/>
          </p:nvSpPr>
          <p:spPr>
            <a:xfrm rot="7762084">
              <a:off x="7203323" y="2444379"/>
              <a:ext cx="13399" cy="1670"/>
            </a:xfrm>
            <a:custGeom>
              <a:avLst/>
              <a:gdLst>
                <a:gd name="connsiteX0" fmla="*/ 0 w 13399"/>
                <a:gd name="connsiteY0" fmla="*/ 0 h 1670"/>
                <a:gd name="connsiteX1" fmla="*/ 13399 w 13399"/>
                <a:gd name="connsiteY1" fmla="*/ 0 h 1670"/>
                <a:gd name="connsiteX2" fmla="*/ 11356 w 13399"/>
                <a:gd name="connsiteY2" fmla="*/ 1670 h 1670"/>
                <a:gd name="connsiteX3" fmla="*/ 0 w 13399"/>
                <a:gd name="connsiteY3" fmla="*/ 0 h 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9" h="1670">
                  <a:moveTo>
                    <a:pt x="0" y="0"/>
                  </a:moveTo>
                  <a:lnTo>
                    <a:pt x="13399" y="0"/>
                  </a:lnTo>
                  <a:lnTo>
                    <a:pt x="11356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2CD17F-7992-4C80-94CE-5CF5086B8730}"/>
                </a:ext>
              </a:extLst>
            </p:cNvPr>
            <p:cNvSpPr/>
            <p:nvPr/>
          </p:nvSpPr>
          <p:spPr>
            <a:xfrm rot="7762084">
              <a:off x="6230681" y="3375764"/>
              <a:ext cx="1059199" cy="1321969"/>
            </a:xfrm>
            <a:custGeom>
              <a:avLst/>
              <a:gdLst>
                <a:gd name="connsiteX0" fmla="*/ 224727 w 1059199"/>
                <a:gd name="connsiteY0" fmla="*/ 323720 h 1321969"/>
                <a:gd name="connsiteX1" fmla="*/ 221930 w 1059199"/>
                <a:gd name="connsiteY1" fmla="*/ 191364 h 1321969"/>
                <a:gd name="connsiteX2" fmla="*/ 221827 w 1059199"/>
                <a:gd name="connsiteY2" fmla="*/ 190642 h 1321969"/>
                <a:gd name="connsiteX3" fmla="*/ 221929 w 1059199"/>
                <a:gd name="connsiteY3" fmla="*/ 191364 h 1321969"/>
                <a:gd name="connsiteX4" fmla="*/ 208386 w 1059199"/>
                <a:gd name="connsiteY4" fmla="*/ 478524 h 1321969"/>
                <a:gd name="connsiteX5" fmla="*/ 225118 w 1059199"/>
                <a:gd name="connsiteY5" fmla="*/ 342235 h 1321969"/>
                <a:gd name="connsiteX6" fmla="*/ 225118 w 1059199"/>
                <a:gd name="connsiteY6" fmla="*/ 342234 h 1321969"/>
                <a:gd name="connsiteX7" fmla="*/ 183414 w 1059199"/>
                <a:gd name="connsiteY7" fmla="*/ 577603 h 1321969"/>
                <a:gd name="connsiteX8" fmla="*/ 206754 w 1059199"/>
                <a:gd name="connsiteY8" fmla="*/ 491822 h 1321969"/>
                <a:gd name="connsiteX9" fmla="*/ 206754 w 1059199"/>
                <a:gd name="connsiteY9" fmla="*/ 491821 h 1321969"/>
                <a:gd name="connsiteX10" fmla="*/ 161504 w 1059199"/>
                <a:gd name="connsiteY10" fmla="*/ 650441 h 1321969"/>
                <a:gd name="connsiteX11" fmla="*/ 167084 w 1059199"/>
                <a:gd name="connsiteY11" fmla="*/ 637624 h 1321969"/>
                <a:gd name="connsiteX12" fmla="*/ 167084 w 1059199"/>
                <a:gd name="connsiteY12" fmla="*/ 637624 h 1321969"/>
                <a:gd name="connsiteX13" fmla="*/ 0 w 1059199"/>
                <a:gd name="connsiteY13" fmla="*/ 1321969 h 1321969"/>
                <a:gd name="connsiteX14" fmla="*/ 98017 w 1059199"/>
                <a:gd name="connsiteY14" fmla="*/ 791279 h 1321969"/>
                <a:gd name="connsiteX15" fmla="*/ 98018 w 1059199"/>
                <a:gd name="connsiteY15" fmla="*/ 791279 h 1321969"/>
                <a:gd name="connsiteX16" fmla="*/ 210989 w 1059199"/>
                <a:gd name="connsiteY16" fmla="*/ 179618 h 1321969"/>
                <a:gd name="connsiteX17" fmla="*/ 220909 w 1059199"/>
                <a:gd name="connsiteY17" fmla="*/ 184177 h 1321969"/>
                <a:gd name="connsiteX18" fmla="*/ 220909 w 1059199"/>
                <a:gd name="connsiteY18" fmla="*/ 184177 h 1321969"/>
                <a:gd name="connsiteX19" fmla="*/ 656326 w 1059199"/>
                <a:gd name="connsiteY19" fmla="*/ 384290 h 1321969"/>
                <a:gd name="connsiteX20" fmla="*/ 1034952 w 1059199"/>
                <a:gd name="connsiteY20" fmla="*/ 0 h 1321969"/>
                <a:gd name="connsiteX21" fmla="*/ 1051058 w 1059199"/>
                <a:gd name="connsiteY21" fmla="*/ 113313 h 1321969"/>
                <a:gd name="connsiteX22" fmla="*/ 1050068 w 1059199"/>
                <a:gd name="connsiteY22" fmla="*/ 474082 h 1321969"/>
                <a:gd name="connsiteX23" fmla="*/ 1028016 w 1059199"/>
                <a:gd name="connsiteY23" fmla="*/ 624033 h 1321969"/>
                <a:gd name="connsiteX24" fmla="*/ 1019524 w 1059199"/>
                <a:gd name="connsiteY24" fmla="*/ 670018 h 1321969"/>
                <a:gd name="connsiteX25" fmla="*/ 1019521 w 1059199"/>
                <a:gd name="connsiteY25" fmla="*/ 670030 h 1321969"/>
                <a:gd name="connsiteX26" fmla="*/ 899110 w 1059199"/>
                <a:gd name="connsiteY26" fmla="*/ 1321969 h 1321969"/>
                <a:gd name="connsiteX27" fmla="*/ 750875 w 1059199"/>
                <a:gd name="connsiteY27" fmla="*/ 1321969 h 1321969"/>
                <a:gd name="connsiteX28" fmla="*/ 750874 w 1059199"/>
                <a:gd name="connsiteY28" fmla="*/ 1321969 h 132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59199" h="1321969">
                  <a:moveTo>
                    <a:pt x="224727" y="323720"/>
                  </a:moveTo>
                  <a:lnTo>
                    <a:pt x="221930" y="191364"/>
                  </a:lnTo>
                  <a:lnTo>
                    <a:pt x="221827" y="190642"/>
                  </a:lnTo>
                  <a:lnTo>
                    <a:pt x="221929" y="191364"/>
                  </a:lnTo>
                  <a:close/>
                  <a:moveTo>
                    <a:pt x="208386" y="478524"/>
                  </a:moveTo>
                  <a:lnTo>
                    <a:pt x="225118" y="342235"/>
                  </a:lnTo>
                  <a:lnTo>
                    <a:pt x="225118" y="342234"/>
                  </a:lnTo>
                  <a:close/>
                  <a:moveTo>
                    <a:pt x="183414" y="577603"/>
                  </a:moveTo>
                  <a:lnTo>
                    <a:pt x="206754" y="491822"/>
                  </a:lnTo>
                  <a:lnTo>
                    <a:pt x="206754" y="491821"/>
                  </a:lnTo>
                  <a:close/>
                  <a:moveTo>
                    <a:pt x="161504" y="650441"/>
                  </a:moveTo>
                  <a:lnTo>
                    <a:pt x="167084" y="637624"/>
                  </a:lnTo>
                  <a:lnTo>
                    <a:pt x="167084" y="637624"/>
                  </a:lnTo>
                  <a:close/>
                  <a:moveTo>
                    <a:pt x="0" y="1321969"/>
                  </a:moveTo>
                  <a:lnTo>
                    <a:pt x="98017" y="791279"/>
                  </a:lnTo>
                  <a:lnTo>
                    <a:pt x="98018" y="791279"/>
                  </a:lnTo>
                  <a:lnTo>
                    <a:pt x="210989" y="179618"/>
                  </a:lnTo>
                  <a:lnTo>
                    <a:pt x="220909" y="184177"/>
                  </a:lnTo>
                  <a:lnTo>
                    <a:pt x="220909" y="184177"/>
                  </a:lnTo>
                  <a:lnTo>
                    <a:pt x="656326" y="384290"/>
                  </a:lnTo>
                  <a:lnTo>
                    <a:pt x="1034952" y="0"/>
                  </a:lnTo>
                  <a:lnTo>
                    <a:pt x="1051058" y="113313"/>
                  </a:lnTo>
                  <a:cubicBezTo>
                    <a:pt x="1062261" y="233513"/>
                    <a:pt x="1061874" y="354360"/>
                    <a:pt x="1050068" y="474082"/>
                  </a:cubicBezTo>
                  <a:lnTo>
                    <a:pt x="1028016" y="624033"/>
                  </a:lnTo>
                  <a:lnTo>
                    <a:pt x="1019524" y="670018"/>
                  </a:lnTo>
                  <a:lnTo>
                    <a:pt x="1019521" y="670030"/>
                  </a:lnTo>
                  <a:lnTo>
                    <a:pt x="899110" y="1321969"/>
                  </a:lnTo>
                  <a:lnTo>
                    <a:pt x="750875" y="1321969"/>
                  </a:lnTo>
                  <a:lnTo>
                    <a:pt x="750874" y="1321969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843591-E334-4BAE-936F-BB9C2912416D}"/>
                </a:ext>
              </a:extLst>
            </p:cNvPr>
            <p:cNvSpPr/>
            <p:nvPr/>
          </p:nvSpPr>
          <p:spPr>
            <a:xfrm rot="7762084">
              <a:off x="3287403" y="3611930"/>
              <a:ext cx="1712514" cy="1881767"/>
            </a:xfrm>
            <a:custGeom>
              <a:avLst/>
              <a:gdLst>
                <a:gd name="connsiteX0" fmla="*/ 874809 w 1712514"/>
                <a:gd name="connsiteY0" fmla="*/ 1881767 h 1881767"/>
                <a:gd name="connsiteX1" fmla="*/ 879779 w 1712514"/>
                <a:gd name="connsiteY1" fmla="*/ 1783592 h 1881767"/>
                <a:gd name="connsiteX2" fmla="*/ 642041 w 1712514"/>
                <a:gd name="connsiteY2" fmla="*/ 1116700 h 1881767"/>
                <a:gd name="connsiteX3" fmla="*/ 227561 w 1712514"/>
                <a:gd name="connsiteY3" fmla="*/ 810864 h 1881767"/>
                <a:gd name="connsiteX4" fmla="*/ 152453 w 1712514"/>
                <a:gd name="connsiteY4" fmla="*/ 784485 h 1881767"/>
                <a:gd name="connsiteX5" fmla="*/ 142759 w 1712514"/>
                <a:gd name="connsiteY5" fmla="*/ 756907 h 1881767"/>
                <a:gd name="connsiteX6" fmla="*/ 142759 w 1712514"/>
                <a:gd name="connsiteY6" fmla="*/ 756907 h 1881767"/>
                <a:gd name="connsiteX7" fmla="*/ 0 w 1712514"/>
                <a:gd name="connsiteY7" fmla="*/ 350758 h 1881767"/>
                <a:gd name="connsiteX8" fmla="*/ 429183 w 1712514"/>
                <a:gd name="connsiteY8" fmla="*/ 0 h 1881767"/>
                <a:gd name="connsiteX9" fmla="*/ 431278 w 1712514"/>
                <a:gd name="connsiteY9" fmla="*/ 736 h 1881767"/>
                <a:gd name="connsiteX10" fmla="*/ 431278 w 1712514"/>
                <a:gd name="connsiteY10" fmla="*/ 756907 h 1881767"/>
                <a:gd name="connsiteX11" fmla="*/ 431278 w 1712514"/>
                <a:gd name="connsiteY11" fmla="*/ 756907 h 1881767"/>
                <a:gd name="connsiteX12" fmla="*/ 431278 w 1712514"/>
                <a:gd name="connsiteY12" fmla="*/ 736 h 1881767"/>
                <a:gd name="connsiteX13" fmla="*/ 541853 w 1712514"/>
                <a:gd name="connsiteY13" fmla="*/ 39573 h 1881767"/>
                <a:gd name="connsiteX14" fmla="*/ 1285797 w 1712514"/>
                <a:gd name="connsiteY14" fmla="*/ 588512 h 1881767"/>
                <a:gd name="connsiteX15" fmla="*/ 1712507 w 1712514"/>
                <a:gd name="connsiteY15" fmla="*/ 1785506 h 1881767"/>
                <a:gd name="connsiteX16" fmla="*/ 1709561 w 1712514"/>
                <a:gd name="connsiteY16" fmla="*/ 1843709 h 1881767"/>
                <a:gd name="connsiteX17" fmla="*/ 1362721 w 1712514"/>
                <a:gd name="connsiteY17" fmla="*/ 1574021 h 188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2514" h="1881767">
                  <a:moveTo>
                    <a:pt x="874809" y="1881767"/>
                  </a:moveTo>
                  <a:lnTo>
                    <a:pt x="879779" y="1783592"/>
                  </a:lnTo>
                  <a:cubicBezTo>
                    <a:pt x="880450" y="1548806"/>
                    <a:pt x="802597" y="1312386"/>
                    <a:pt x="642041" y="1116700"/>
                  </a:cubicBezTo>
                  <a:cubicBezTo>
                    <a:pt x="527359" y="976924"/>
                    <a:pt x="384052" y="874471"/>
                    <a:pt x="227561" y="810864"/>
                  </a:cubicBezTo>
                  <a:lnTo>
                    <a:pt x="152453" y="784485"/>
                  </a:lnTo>
                  <a:lnTo>
                    <a:pt x="142759" y="756907"/>
                  </a:lnTo>
                  <a:lnTo>
                    <a:pt x="142759" y="756907"/>
                  </a:lnTo>
                  <a:lnTo>
                    <a:pt x="0" y="350758"/>
                  </a:lnTo>
                  <a:lnTo>
                    <a:pt x="429183" y="0"/>
                  </a:lnTo>
                  <a:lnTo>
                    <a:pt x="431278" y="736"/>
                  </a:lnTo>
                  <a:lnTo>
                    <a:pt x="431278" y="756907"/>
                  </a:lnTo>
                  <a:lnTo>
                    <a:pt x="431278" y="756907"/>
                  </a:lnTo>
                  <a:lnTo>
                    <a:pt x="431278" y="736"/>
                  </a:lnTo>
                  <a:lnTo>
                    <a:pt x="541853" y="39573"/>
                  </a:lnTo>
                  <a:cubicBezTo>
                    <a:pt x="822737" y="153740"/>
                    <a:pt x="1079955" y="337631"/>
                    <a:pt x="1285797" y="588512"/>
                  </a:cubicBezTo>
                  <a:cubicBezTo>
                    <a:pt x="1573976" y="939745"/>
                    <a:pt x="1713713" y="1364091"/>
                    <a:pt x="1712507" y="1785506"/>
                  </a:cubicBezTo>
                  <a:lnTo>
                    <a:pt x="1709561" y="1843709"/>
                  </a:lnTo>
                  <a:lnTo>
                    <a:pt x="1362721" y="157402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6B8576-BD6B-42E6-87DE-7003F9EA8A7D}"/>
                </a:ext>
              </a:extLst>
            </p:cNvPr>
            <p:cNvSpPr/>
            <p:nvPr/>
          </p:nvSpPr>
          <p:spPr>
            <a:xfrm rot="7762084">
              <a:off x="7169412" y="3669958"/>
              <a:ext cx="1719611" cy="1830934"/>
            </a:xfrm>
            <a:custGeom>
              <a:avLst/>
              <a:gdLst>
                <a:gd name="connsiteX0" fmla="*/ 0 w 1719611"/>
                <a:gd name="connsiteY0" fmla="*/ 831623 h 1830934"/>
                <a:gd name="connsiteX1" fmla="*/ 310791 w 1719611"/>
                <a:gd name="connsiteY1" fmla="*/ 427075 h 1830934"/>
                <a:gd name="connsiteX2" fmla="*/ 37925 w 1719611"/>
                <a:gd name="connsiteY2" fmla="*/ 0 h 1830934"/>
                <a:gd name="connsiteX3" fmla="*/ 74292 w 1719611"/>
                <a:gd name="connsiteY3" fmla="*/ 1841 h 1830934"/>
                <a:gd name="connsiteX4" fmla="*/ 1343398 w 1719611"/>
                <a:gd name="connsiteY4" fmla="*/ 680390 h 1830934"/>
                <a:gd name="connsiteX5" fmla="*/ 1632710 w 1719611"/>
                <a:gd name="connsiteY5" fmla="*/ 1166276 h 1830934"/>
                <a:gd name="connsiteX6" fmla="*/ 1678727 w 1719611"/>
                <a:gd name="connsiteY6" fmla="*/ 1297936 h 1830934"/>
                <a:gd name="connsiteX7" fmla="*/ 1678727 w 1719611"/>
                <a:gd name="connsiteY7" fmla="*/ 1297936 h 1830934"/>
                <a:gd name="connsiteX8" fmla="*/ 1693405 w 1719611"/>
                <a:gd name="connsiteY8" fmla="*/ 1339935 h 1830934"/>
                <a:gd name="connsiteX9" fmla="*/ 1719611 w 1719611"/>
                <a:gd name="connsiteY9" fmla="*/ 1447872 h 1830934"/>
                <a:gd name="connsiteX10" fmla="*/ 1342194 w 1719611"/>
                <a:gd name="connsiteY10" fmla="*/ 1830934 h 1830934"/>
                <a:gd name="connsiteX11" fmla="*/ 943245 w 1719611"/>
                <a:gd name="connsiteY11" fmla="*/ 1647581 h 1830934"/>
                <a:gd name="connsiteX12" fmla="*/ 943246 w 1719611"/>
                <a:gd name="connsiteY12" fmla="*/ 1647581 h 1830934"/>
                <a:gd name="connsiteX13" fmla="*/ 908093 w 1719611"/>
                <a:gd name="connsiteY13" fmla="*/ 1631425 h 1830934"/>
                <a:gd name="connsiteX14" fmla="*/ 894646 w 1719611"/>
                <a:gd name="connsiteY14" fmla="*/ 1576037 h 1830934"/>
                <a:gd name="connsiteX15" fmla="*/ 699642 w 1719611"/>
                <a:gd name="connsiteY15" fmla="*/ 1208577 h 1830934"/>
                <a:gd name="connsiteX16" fmla="*/ 92032 w 1719611"/>
                <a:gd name="connsiteY16" fmla="*/ 845157 h 183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9611" h="1830934">
                  <a:moveTo>
                    <a:pt x="0" y="831623"/>
                  </a:moveTo>
                  <a:lnTo>
                    <a:pt x="310791" y="427075"/>
                  </a:lnTo>
                  <a:lnTo>
                    <a:pt x="37925" y="0"/>
                  </a:lnTo>
                  <a:lnTo>
                    <a:pt x="74292" y="1841"/>
                  </a:lnTo>
                  <a:cubicBezTo>
                    <a:pt x="553179" y="49066"/>
                    <a:pt x="1014051" y="278980"/>
                    <a:pt x="1343398" y="680390"/>
                  </a:cubicBezTo>
                  <a:cubicBezTo>
                    <a:pt x="1466903" y="830918"/>
                    <a:pt x="1563144" y="994876"/>
                    <a:pt x="1632710" y="1166276"/>
                  </a:cubicBezTo>
                  <a:lnTo>
                    <a:pt x="1678727" y="1297936"/>
                  </a:lnTo>
                  <a:lnTo>
                    <a:pt x="1678727" y="1297936"/>
                  </a:lnTo>
                  <a:lnTo>
                    <a:pt x="1693405" y="1339935"/>
                  </a:lnTo>
                  <a:lnTo>
                    <a:pt x="1719611" y="1447872"/>
                  </a:lnTo>
                  <a:lnTo>
                    <a:pt x="1342194" y="1830934"/>
                  </a:lnTo>
                  <a:lnTo>
                    <a:pt x="943245" y="1647581"/>
                  </a:lnTo>
                  <a:lnTo>
                    <a:pt x="943246" y="1647581"/>
                  </a:lnTo>
                  <a:lnTo>
                    <a:pt x="908093" y="1631425"/>
                  </a:lnTo>
                  <a:lnTo>
                    <a:pt x="894646" y="1576037"/>
                  </a:lnTo>
                  <a:cubicBezTo>
                    <a:pt x="856130" y="1445520"/>
                    <a:pt x="791389" y="1320398"/>
                    <a:pt x="699642" y="1208577"/>
                  </a:cubicBezTo>
                  <a:cubicBezTo>
                    <a:pt x="539086" y="1012891"/>
                    <a:pt x="322427" y="890358"/>
                    <a:pt x="92032" y="8451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258B30-A10B-4A65-AD29-3EBE440D57AF}"/>
                </a:ext>
              </a:extLst>
            </p:cNvPr>
            <p:cNvSpPr/>
            <p:nvPr/>
          </p:nvSpPr>
          <p:spPr>
            <a:xfrm rot="7762084">
              <a:off x="6453374" y="4404648"/>
              <a:ext cx="8493" cy="45985"/>
            </a:xfrm>
            <a:custGeom>
              <a:avLst/>
              <a:gdLst>
                <a:gd name="connsiteX0" fmla="*/ 0 w 8493"/>
                <a:gd name="connsiteY0" fmla="*/ 45985 h 45985"/>
                <a:gd name="connsiteX1" fmla="*/ 8493 w 8493"/>
                <a:gd name="connsiteY1" fmla="*/ 0 h 45985"/>
                <a:gd name="connsiteX2" fmla="*/ 4292 w 8493"/>
                <a:gd name="connsiteY2" fmla="*/ 28566 h 45985"/>
                <a:gd name="connsiteX3" fmla="*/ 0 w 8493"/>
                <a:gd name="connsiteY3" fmla="*/ 45985 h 4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3" h="45985">
                  <a:moveTo>
                    <a:pt x="0" y="45985"/>
                  </a:moveTo>
                  <a:lnTo>
                    <a:pt x="8493" y="0"/>
                  </a:lnTo>
                  <a:lnTo>
                    <a:pt x="4292" y="28566"/>
                  </a:lnTo>
                  <a:lnTo>
                    <a:pt x="0" y="4598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1D6AD97-B63B-4136-AAC3-17C7851D5656}"/>
                </a:ext>
              </a:extLst>
            </p:cNvPr>
            <p:cNvSpPr/>
            <p:nvPr/>
          </p:nvSpPr>
          <p:spPr>
            <a:xfrm rot="7762084">
              <a:off x="5140603" y="4819344"/>
              <a:ext cx="2095" cy="2448"/>
            </a:xfrm>
            <a:custGeom>
              <a:avLst/>
              <a:gdLst>
                <a:gd name="connsiteX0" fmla="*/ 0 w 2095"/>
                <a:gd name="connsiteY0" fmla="*/ 1712 h 2448"/>
                <a:gd name="connsiteX1" fmla="*/ 2095 w 2095"/>
                <a:gd name="connsiteY1" fmla="*/ 0 h 2448"/>
                <a:gd name="connsiteX2" fmla="*/ 2095 w 2095"/>
                <a:gd name="connsiteY2" fmla="*/ 2448 h 2448"/>
                <a:gd name="connsiteX3" fmla="*/ 0 w 2095"/>
                <a:gd name="connsiteY3" fmla="*/ 1712 h 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" h="2448">
                  <a:moveTo>
                    <a:pt x="0" y="1712"/>
                  </a:moveTo>
                  <a:lnTo>
                    <a:pt x="2095" y="0"/>
                  </a:lnTo>
                  <a:lnTo>
                    <a:pt x="2095" y="2448"/>
                  </a:lnTo>
                  <a:lnTo>
                    <a:pt x="0" y="171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21839A-CE64-49DA-BD80-542333CB0022}"/>
                </a:ext>
              </a:extLst>
            </p:cNvPr>
            <p:cNvSpPr/>
            <p:nvPr/>
          </p:nvSpPr>
          <p:spPr>
            <a:xfrm rot="19371209">
              <a:off x="5017032" y="2015042"/>
              <a:ext cx="901927" cy="1081181"/>
            </a:xfrm>
            <a:custGeom>
              <a:avLst/>
              <a:gdLst>
                <a:gd name="connsiteX0" fmla="*/ 859385 w 901927"/>
                <a:gd name="connsiteY0" fmla="*/ 103508 h 1081181"/>
                <a:gd name="connsiteX1" fmla="*/ 864275 w 901927"/>
                <a:gd name="connsiteY1" fmla="*/ 158082 h 1081181"/>
                <a:gd name="connsiteX2" fmla="*/ 867838 w 901927"/>
                <a:gd name="connsiteY2" fmla="*/ 225607 h 1081181"/>
                <a:gd name="connsiteX3" fmla="*/ 867839 w 901927"/>
                <a:gd name="connsiteY3" fmla="*/ 225610 h 1081181"/>
                <a:gd name="connsiteX4" fmla="*/ 901927 w 901927"/>
                <a:gd name="connsiteY4" fmla="*/ 871511 h 1081181"/>
                <a:gd name="connsiteX5" fmla="*/ 761450 w 901927"/>
                <a:gd name="connsiteY5" fmla="*/ 905199 h 1081181"/>
                <a:gd name="connsiteX6" fmla="*/ 793972 w 901927"/>
                <a:gd name="connsiteY6" fmla="*/ 799114 h 1081181"/>
                <a:gd name="connsiteX7" fmla="*/ 793971 w 901927"/>
                <a:gd name="connsiteY7" fmla="*/ 799114 h 1081181"/>
                <a:gd name="connsiteX8" fmla="*/ 761449 w 901927"/>
                <a:gd name="connsiteY8" fmla="*/ 905198 h 1081181"/>
                <a:gd name="connsiteX9" fmla="*/ 27606 w 901927"/>
                <a:gd name="connsiteY9" fmla="*/ 1081181 h 1081181"/>
                <a:gd name="connsiteX10" fmla="*/ 0 w 901927"/>
                <a:gd name="connsiteY10" fmla="*/ 558092 h 1081181"/>
                <a:gd name="connsiteX11" fmla="*/ 336520 w 901927"/>
                <a:gd name="connsiteY11" fmla="*/ 0 h 108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1927" h="1081181">
                  <a:moveTo>
                    <a:pt x="859385" y="103508"/>
                  </a:moveTo>
                  <a:lnTo>
                    <a:pt x="864275" y="158082"/>
                  </a:lnTo>
                  <a:lnTo>
                    <a:pt x="867838" y="225607"/>
                  </a:lnTo>
                  <a:lnTo>
                    <a:pt x="867839" y="225610"/>
                  </a:lnTo>
                  <a:lnTo>
                    <a:pt x="901927" y="871511"/>
                  </a:lnTo>
                  <a:lnTo>
                    <a:pt x="761450" y="905199"/>
                  </a:lnTo>
                  <a:lnTo>
                    <a:pt x="793972" y="799114"/>
                  </a:lnTo>
                  <a:lnTo>
                    <a:pt x="793971" y="799114"/>
                  </a:lnTo>
                  <a:lnTo>
                    <a:pt x="761449" y="905198"/>
                  </a:lnTo>
                  <a:lnTo>
                    <a:pt x="27606" y="1081181"/>
                  </a:lnTo>
                  <a:lnTo>
                    <a:pt x="0" y="558092"/>
                  </a:lnTo>
                  <a:lnTo>
                    <a:pt x="336520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4BB556-7FC3-4222-ABDD-630F3EFC4EE7}"/>
                </a:ext>
              </a:extLst>
            </p:cNvPr>
            <p:cNvSpPr txBox="1"/>
            <p:nvPr/>
          </p:nvSpPr>
          <p:spPr>
            <a:xfrm>
              <a:off x="7301406" y="1796360"/>
              <a:ext cx="1281262" cy="792167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/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DEPLOY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7B6225-411D-4A50-BCA7-A76E43A3D7AE}"/>
                </a:ext>
              </a:extLst>
            </p:cNvPr>
            <p:cNvSpPr txBox="1"/>
            <p:nvPr/>
          </p:nvSpPr>
          <p:spPr>
            <a:xfrm rot="5400000">
              <a:off x="8513505" y="3041923"/>
              <a:ext cx="1257197" cy="405308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/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OPERATE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4F2086-8A02-4AE2-AF4E-7EAEBC6396DA}"/>
                </a:ext>
              </a:extLst>
            </p:cNvPr>
            <p:cNvSpPr txBox="1"/>
            <p:nvPr/>
          </p:nvSpPr>
          <p:spPr>
            <a:xfrm>
              <a:off x="7234228" y="3838626"/>
              <a:ext cx="1520530" cy="875508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Down">
                <a:avLst/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MONITOR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8FA30-B5AC-46EC-B31F-4FBB54EACB60}"/>
                </a:ext>
              </a:extLst>
            </p:cNvPr>
            <p:cNvSpPr txBox="1"/>
            <p:nvPr/>
          </p:nvSpPr>
          <p:spPr>
            <a:xfrm rot="2911709">
              <a:off x="4865733" y="2376561"/>
              <a:ext cx="1257197" cy="307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PLAN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8A8441-A230-4EF9-A894-0B4249BD51D4}"/>
                </a:ext>
              </a:extLst>
            </p:cNvPr>
            <p:cNvSpPr txBox="1"/>
            <p:nvPr/>
          </p:nvSpPr>
          <p:spPr>
            <a:xfrm>
              <a:off x="3256243" y="1784229"/>
              <a:ext cx="1541979" cy="1406437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2649386"/>
                </a:avLst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76051C-36C1-4FB6-80BB-AC9863D64F80}"/>
                </a:ext>
              </a:extLst>
            </p:cNvPr>
            <p:cNvSpPr txBox="1"/>
            <p:nvPr/>
          </p:nvSpPr>
          <p:spPr>
            <a:xfrm rot="16200000">
              <a:off x="2548819" y="2641435"/>
              <a:ext cx="1786417" cy="1420993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884612"/>
                </a:avLst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BUILD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5A6D8F-3AE8-45FA-B5AC-37598BDB01E1}"/>
                </a:ext>
              </a:extLst>
            </p:cNvPr>
            <p:cNvSpPr txBox="1"/>
            <p:nvPr/>
          </p:nvSpPr>
          <p:spPr>
            <a:xfrm>
              <a:off x="3495553" y="3694715"/>
              <a:ext cx="1257197" cy="1021472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Down">
                <a:avLst/>
              </a:prstTxWarp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92D20C-02EA-4FF5-8ED3-21681FEF4240}"/>
                </a:ext>
              </a:extLst>
            </p:cNvPr>
            <p:cNvSpPr txBox="1"/>
            <p:nvPr/>
          </p:nvSpPr>
          <p:spPr>
            <a:xfrm rot="18618231">
              <a:off x="5369900" y="3053361"/>
              <a:ext cx="1257197" cy="307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500" b="1" dirty="0">
                  <a:solidFill>
                    <a:schemeClr val="bg1"/>
                  </a:solidFill>
                </a:rPr>
                <a:t>RELEASE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4FC1ED-C777-4F41-A4C7-6EC5DA40831A}"/>
                </a:ext>
              </a:extLst>
            </p:cNvPr>
            <p:cNvSpPr txBox="1"/>
            <p:nvPr/>
          </p:nvSpPr>
          <p:spPr>
            <a:xfrm>
              <a:off x="3572395" y="2879555"/>
              <a:ext cx="1257197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3300" b="1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B43350-DCBA-4AA8-9E75-2E9B2C063AA2}"/>
                </a:ext>
              </a:extLst>
            </p:cNvPr>
            <p:cNvSpPr txBox="1"/>
            <p:nvPr/>
          </p:nvSpPr>
          <p:spPr>
            <a:xfrm>
              <a:off x="7274815" y="2879555"/>
              <a:ext cx="1257197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3300" b="1" dirty="0">
                  <a:solidFill>
                    <a:schemeClr val="tx1"/>
                  </a:solidFill>
                </a:rPr>
                <a:t>OPS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572CA3C-DBE8-4F49-B8F0-4C0EFD6A0A42}"/>
              </a:ext>
            </a:extLst>
          </p:cNvPr>
          <p:cNvSpPr txBox="1"/>
          <p:nvPr/>
        </p:nvSpPr>
        <p:spPr>
          <a:xfrm>
            <a:off x="4049747" y="1193151"/>
            <a:ext cx="94289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3300" b="1" dirty="0">
                <a:solidFill>
                  <a:schemeClr val="tx1"/>
                </a:solidFill>
              </a:rPr>
              <a:t>SEC</a:t>
            </a:r>
          </a:p>
        </p:txBody>
      </p:sp>
    </p:spTree>
    <p:extLst>
      <p:ext uri="{BB962C8B-B14F-4D97-AF65-F5344CB8AC3E}">
        <p14:creationId xmlns:p14="http://schemas.microsoft.com/office/powerpoint/2010/main" val="24940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What DevSecOps Isn’t</a:t>
            </a:r>
            <a:endParaRPr sz="2500" b="1" dirty="0"/>
          </a:p>
        </p:txBody>
      </p:sp>
      <p:grpSp>
        <p:nvGrpSpPr>
          <p:cNvPr id="363" name="Google Shape;363;p33"/>
          <p:cNvGrpSpPr/>
          <p:nvPr/>
        </p:nvGrpSpPr>
        <p:grpSpPr>
          <a:xfrm>
            <a:off x="388875" y="978700"/>
            <a:ext cx="4443459" cy="3595200"/>
            <a:chOff x="388875" y="978700"/>
            <a:chExt cx="4443459" cy="3595200"/>
          </a:xfrm>
        </p:grpSpPr>
        <p:sp>
          <p:nvSpPr>
            <p:cNvPr id="364" name="Google Shape;364;p33"/>
            <p:cNvSpPr txBox="1"/>
            <p:nvPr/>
          </p:nvSpPr>
          <p:spPr>
            <a:xfrm>
              <a:off x="986250" y="4219900"/>
              <a:ext cx="3248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292100" lvl="0" indent="0" algn="ctr" rtl="0">
                <a:lnSpc>
                  <a:spcPct val="115000"/>
                </a:lnSpc>
                <a:spcBef>
                  <a:spcPts val="20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Credit: John Willis</a:t>
              </a:r>
              <a:endParaRPr sz="1100" i="1">
                <a:solidFill>
                  <a:schemeClr val="dk1"/>
                </a:solidFill>
              </a:endParaRPr>
            </a:p>
          </p:txBody>
        </p:sp>
        <p:pic>
          <p:nvPicPr>
            <p:cNvPr id="365" name="Google Shape;36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875" y="978700"/>
              <a:ext cx="4443459" cy="3241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6" name="Google Shape;3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484" y="703650"/>
            <a:ext cx="2866000" cy="4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Impact on Developers</a:t>
            </a:r>
            <a:endParaRPr sz="2500" b="1" dirty="0"/>
          </a:p>
        </p:txBody>
      </p:sp>
      <p:sp>
        <p:nvSpPr>
          <p:cNvPr id="394" name="Google Shape;394;p36"/>
          <p:cNvSpPr txBox="1"/>
          <p:nvPr/>
        </p:nvSpPr>
        <p:spPr>
          <a:xfrm>
            <a:off x="1312500" y="1232550"/>
            <a:ext cx="65190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Tools and processes that help developers incorporate secure practices into their existing development workflow, as opposed to unplanned work or “fire drills” when a threat is discovered, provide a mechanism for </a:t>
            </a:r>
            <a:r>
              <a:rPr lang="en" sz="1800" b="1" dirty="0">
                <a:solidFill>
                  <a:srgbClr val="FDB724"/>
                </a:solidFill>
              </a:rPr>
              <a:t>reducing security risks </a:t>
            </a:r>
            <a:r>
              <a:rPr lang="en" sz="1800" b="1" dirty="0">
                <a:solidFill>
                  <a:schemeClr val="dk1"/>
                </a:solidFill>
              </a:rPr>
              <a:t>and </a:t>
            </a:r>
            <a:r>
              <a:rPr lang="en" sz="1800" b="1" dirty="0">
                <a:solidFill>
                  <a:srgbClr val="FDB724"/>
                </a:solidFill>
              </a:rPr>
              <a:t>increasing developer joy</a:t>
            </a:r>
            <a:r>
              <a:rPr lang="en" sz="1800" b="1" dirty="0">
                <a:solidFill>
                  <a:schemeClr val="dk1"/>
                </a:solidFill>
              </a:rPr>
              <a:t>.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22860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Accelerate State of DevOps, 2021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7499B-FCD1-1E00-B7F3-3E2488DA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6425557" cy="40908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Compliance: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6D9EEB"/>
                </a:solidFill>
              </a:rPr>
              <a:t>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400731959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What Is Compliance?</a:t>
            </a:r>
            <a:endParaRPr sz="2500" b="1" dirty="0"/>
          </a:p>
        </p:txBody>
      </p:sp>
      <p:sp>
        <p:nvSpPr>
          <p:cNvPr id="394" name="Google Shape;394;p36"/>
          <p:cNvSpPr txBox="1"/>
          <p:nvPr/>
        </p:nvSpPr>
        <p:spPr>
          <a:xfrm>
            <a:off x="311700" y="1022343"/>
            <a:ext cx="82542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Compliance</a:t>
            </a:r>
            <a:r>
              <a:rPr lang="en-US" sz="1800" b="1" dirty="0">
                <a:solidFill>
                  <a:schemeClr val="dk1"/>
                </a:solidFill>
              </a:rPr>
              <a:t> refers to the act of following rules, laws, regulations, or standards that are applicable to a particular context or industry.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E787C1-B3AE-133D-3E0C-108AB9455F7A}"/>
              </a:ext>
            </a:extLst>
          </p:cNvPr>
          <p:cNvSpPr/>
          <p:nvPr/>
        </p:nvSpPr>
        <p:spPr>
          <a:xfrm>
            <a:off x="578069" y="2702964"/>
            <a:ext cx="2469931" cy="1805974"/>
          </a:xfrm>
          <a:prstGeom prst="rect">
            <a:avLst/>
          </a:prstGeom>
          <a:solidFill>
            <a:srgbClr val="6D9E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Legal and Contractual Obligations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CE53B5-5772-BA5A-82C2-19935895510E}"/>
              </a:ext>
            </a:extLst>
          </p:cNvPr>
          <p:cNvSpPr/>
          <p:nvPr/>
        </p:nvSpPr>
        <p:spPr>
          <a:xfrm>
            <a:off x="3337034" y="2702964"/>
            <a:ext cx="2469931" cy="1805974"/>
          </a:xfrm>
          <a:prstGeom prst="rect">
            <a:avLst/>
          </a:prstGeom>
          <a:solidFill>
            <a:srgbClr val="1155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Building Trust and Credibility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9EEF7-B7FC-5A14-C687-0A14D3E8A6CF}"/>
              </a:ext>
            </a:extLst>
          </p:cNvPr>
          <p:cNvSpPr/>
          <p:nvPr/>
        </p:nvSpPr>
        <p:spPr>
          <a:xfrm>
            <a:off x="6095999" y="2702964"/>
            <a:ext cx="2469931" cy="18059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Self-Improvement (Voluntary Compliance)</a:t>
            </a:r>
          </a:p>
        </p:txBody>
      </p:sp>
      <p:sp>
        <p:nvSpPr>
          <p:cNvPr id="5" name="Google Shape;394;p36">
            <a:extLst>
              <a:ext uri="{FF2B5EF4-FFF2-40B4-BE49-F238E27FC236}">
                <a16:creationId xmlns:a16="http://schemas.microsoft.com/office/drawing/2014/main" id="{463504B9-EA0A-9F57-FC3B-C4473C7DD89C}"/>
              </a:ext>
            </a:extLst>
          </p:cNvPr>
          <p:cNvSpPr txBox="1"/>
          <p:nvPr/>
        </p:nvSpPr>
        <p:spPr>
          <a:xfrm>
            <a:off x="311700" y="2021928"/>
            <a:ext cx="825423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D9EEB"/>
                </a:solidFill>
              </a:rPr>
              <a:t>Drivers for Compliance</a:t>
            </a:r>
            <a:endParaRPr sz="1800" b="1" dirty="0"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2" grpId="0" animBg="1"/>
      <p:bldP spid="3" grpId="0" animBg="1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Common Compliance Frameworks</a:t>
            </a:r>
            <a:endParaRPr sz="2500" b="1" dirty="0"/>
          </a:p>
        </p:txBody>
      </p:sp>
      <p:sp>
        <p:nvSpPr>
          <p:cNvPr id="6" name="Google Shape;394;p36">
            <a:extLst>
              <a:ext uri="{FF2B5EF4-FFF2-40B4-BE49-F238E27FC236}">
                <a16:creationId xmlns:a16="http://schemas.microsoft.com/office/drawing/2014/main" id="{7C8C7455-8583-DDD1-6C68-6B143D98371A}"/>
              </a:ext>
            </a:extLst>
          </p:cNvPr>
          <p:cNvSpPr txBox="1"/>
          <p:nvPr/>
        </p:nvSpPr>
        <p:spPr>
          <a:xfrm>
            <a:off x="1404776" y="1053874"/>
            <a:ext cx="136995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“Must”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7" name="Google Shape;394;p36">
            <a:extLst>
              <a:ext uri="{FF2B5EF4-FFF2-40B4-BE49-F238E27FC236}">
                <a16:creationId xmlns:a16="http://schemas.microsoft.com/office/drawing/2014/main" id="{A372C621-2D75-5DE3-096C-2B92003497DD}"/>
              </a:ext>
            </a:extLst>
          </p:cNvPr>
          <p:cNvSpPr txBox="1"/>
          <p:nvPr/>
        </p:nvSpPr>
        <p:spPr>
          <a:xfrm>
            <a:off x="5339255" y="1053874"/>
            <a:ext cx="258554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6D9EEB"/>
                </a:solidFill>
              </a:rPr>
              <a:t>“Nice To Have”</a:t>
            </a:r>
            <a:endParaRPr sz="1800" b="1" dirty="0">
              <a:solidFill>
                <a:srgbClr val="6D9EEB"/>
              </a:solidFill>
            </a:endParaRPr>
          </a:p>
        </p:txBody>
      </p:sp>
      <p:pic>
        <p:nvPicPr>
          <p:cNvPr id="1026" name="Picture 2" descr="The impact of GDPR on test data - DATPROF">
            <a:extLst>
              <a:ext uri="{FF2B5EF4-FFF2-40B4-BE49-F238E27FC236}">
                <a16:creationId xmlns:a16="http://schemas.microsoft.com/office/drawing/2014/main" id="{F55541EF-B3D2-B95E-8F33-76317C69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6" y="1663241"/>
            <a:ext cx="1807448" cy="180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PAA Compliant NAS Migration - DataBloc">
            <a:extLst>
              <a:ext uri="{FF2B5EF4-FFF2-40B4-BE49-F238E27FC236}">
                <a16:creationId xmlns:a16="http://schemas.microsoft.com/office/drawing/2014/main" id="{662B537D-8306-771C-76A7-76E68BD6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53" y="1889679"/>
            <a:ext cx="2114732" cy="122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dge pci dss compliant@2x - VoiceBase">
            <a:extLst>
              <a:ext uri="{FF2B5EF4-FFF2-40B4-BE49-F238E27FC236}">
                <a16:creationId xmlns:a16="http://schemas.microsoft.com/office/drawing/2014/main" id="{A9B53CA9-9023-B47D-3CB5-BB3BC872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1" y="3673447"/>
            <a:ext cx="2114732" cy="8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curing Swift Payment System">
            <a:extLst>
              <a:ext uri="{FF2B5EF4-FFF2-40B4-BE49-F238E27FC236}">
                <a16:creationId xmlns:a16="http://schemas.microsoft.com/office/drawing/2014/main" id="{4B21D844-41D3-B796-52E0-FA59D21F9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29" y="3263519"/>
            <a:ext cx="1131833" cy="113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SO 27001 Certification | Applied Energy Group | Energy Experts">
            <a:extLst>
              <a:ext uri="{FF2B5EF4-FFF2-40B4-BE49-F238E27FC236}">
                <a16:creationId xmlns:a16="http://schemas.microsoft.com/office/drawing/2014/main" id="{1EE37E42-BE71-A46C-654E-ACA7B05A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58" y="1651140"/>
            <a:ext cx="1439917" cy="143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amework Resources">
            <a:extLst>
              <a:ext uri="{FF2B5EF4-FFF2-40B4-BE49-F238E27FC236}">
                <a16:creationId xmlns:a16="http://schemas.microsoft.com/office/drawing/2014/main" id="{17A6188A-2914-FBB7-9F58-9541B25C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02" y="2482508"/>
            <a:ext cx="2076351" cy="194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is Controls Logo, HD Png Download , Transparent Png Image - PNGitem">
            <a:extLst>
              <a:ext uri="{FF2B5EF4-FFF2-40B4-BE49-F238E27FC236}">
                <a16:creationId xmlns:a16="http://schemas.microsoft.com/office/drawing/2014/main" id="{FBE6C6E2-A38E-A5CB-BD79-9DCB9F76F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17" y="1820014"/>
            <a:ext cx="2197007" cy="47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SA (Cloud Security Alliance)">
            <a:extLst>
              <a:ext uri="{FF2B5EF4-FFF2-40B4-BE49-F238E27FC236}">
                <a16:creationId xmlns:a16="http://schemas.microsoft.com/office/drawing/2014/main" id="{8421CB5A-BA7D-1ED3-087B-1146EE16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7" y="2831077"/>
            <a:ext cx="1916188" cy="191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3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What is Compliance Concerned About?</a:t>
            </a:r>
            <a:endParaRPr sz="2500" b="1" dirty="0"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50" y="1035000"/>
            <a:ext cx="2510350" cy="35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/>
        </p:nvSpPr>
        <p:spPr>
          <a:xfrm>
            <a:off x="3794975" y="1621030"/>
            <a:ext cx="5037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Can developers insert “</a:t>
            </a:r>
            <a:r>
              <a:rPr lang="en" sz="2000" dirty="0">
                <a:solidFill>
                  <a:srgbClr val="6D9EEB"/>
                </a:solidFill>
              </a:rPr>
              <a:t>back doors</a:t>
            </a:r>
            <a:r>
              <a:rPr lang="en" sz="2000" dirty="0">
                <a:solidFill>
                  <a:schemeClr val="tx1"/>
                </a:solidFill>
              </a:rPr>
              <a:t>” in production application?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3794975" y="909045"/>
            <a:ext cx="5037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Can code be deployed to production without formal </a:t>
            </a:r>
            <a:r>
              <a:rPr lang="en" sz="2000" dirty="0">
                <a:solidFill>
                  <a:srgbClr val="FFC000"/>
                </a:solidFill>
              </a:rPr>
              <a:t>approvals</a:t>
            </a:r>
            <a:r>
              <a:rPr lang="en" sz="2000" dirty="0">
                <a:solidFill>
                  <a:schemeClr val="tx1"/>
                </a:solidFill>
              </a:rPr>
              <a:t>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" name="Google Shape;402;p37">
            <a:extLst>
              <a:ext uri="{FF2B5EF4-FFF2-40B4-BE49-F238E27FC236}">
                <a16:creationId xmlns:a16="http://schemas.microsoft.com/office/drawing/2014/main" id="{4B5777B2-2718-F532-999B-FCD0C71E7C1B}"/>
              </a:ext>
            </a:extLst>
          </p:cNvPr>
          <p:cNvSpPr txBox="1"/>
          <p:nvPr/>
        </p:nvSpPr>
        <p:spPr>
          <a:xfrm>
            <a:off x="3794975" y="2333015"/>
            <a:ext cx="5037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Who can make </a:t>
            </a:r>
            <a:r>
              <a:rPr lang="en" sz="2000" dirty="0">
                <a:solidFill>
                  <a:srgbClr val="FFC000"/>
                </a:solidFill>
              </a:rPr>
              <a:t>configuration changes </a:t>
            </a:r>
            <a:r>
              <a:rPr lang="en" sz="2000" dirty="0">
                <a:solidFill>
                  <a:schemeClr val="tx1"/>
                </a:solidFill>
              </a:rPr>
              <a:t>to CI/CD pipelines?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" name="Google Shape;402;p37">
            <a:extLst>
              <a:ext uri="{FF2B5EF4-FFF2-40B4-BE49-F238E27FC236}">
                <a16:creationId xmlns:a16="http://schemas.microsoft.com/office/drawing/2014/main" id="{57B2B69F-BD1F-492C-4A41-C8A2EA235989}"/>
              </a:ext>
            </a:extLst>
          </p:cNvPr>
          <p:cNvSpPr txBox="1"/>
          <p:nvPr/>
        </p:nvSpPr>
        <p:spPr>
          <a:xfrm>
            <a:off x="3794975" y="3044789"/>
            <a:ext cx="5037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Are we able to detect and fix </a:t>
            </a:r>
            <a:r>
              <a:rPr lang="en" sz="2000" dirty="0">
                <a:solidFill>
                  <a:srgbClr val="6D9EEB"/>
                </a:solidFill>
              </a:rPr>
              <a:t>vulnerabilities</a:t>
            </a:r>
            <a:r>
              <a:rPr lang="en" sz="2000" dirty="0">
                <a:solidFill>
                  <a:schemeClr val="tx1"/>
                </a:solidFill>
              </a:rPr>
              <a:t> in code prior to going live?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Google Shape;402;p37">
            <a:extLst>
              <a:ext uri="{FF2B5EF4-FFF2-40B4-BE49-F238E27FC236}">
                <a16:creationId xmlns:a16="http://schemas.microsoft.com/office/drawing/2014/main" id="{5CA7DAF1-C1AD-25B4-6C83-05CC1D9FB2A8}"/>
              </a:ext>
            </a:extLst>
          </p:cNvPr>
          <p:cNvSpPr txBox="1"/>
          <p:nvPr/>
        </p:nvSpPr>
        <p:spPr>
          <a:xfrm>
            <a:off x="3794975" y="3766240"/>
            <a:ext cx="5037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Is our application </a:t>
            </a:r>
            <a:r>
              <a:rPr lang="en" sz="2000" dirty="0">
                <a:solidFill>
                  <a:srgbClr val="FFC000"/>
                </a:solidFill>
              </a:rPr>
              <a:t>under attack </a:t>
            </a:r>
            <a:r>
              <a:rPr lang="en" sz="2000" dirty="0">
                <a:solidFill>
                  <a:schemeClr val="tx1"/>
                </a:solidFill>
              </a:rPr>
              <a:t>in production?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err="1"/>
              <a:t>DevSecOps</a:t>
            </a:r>
            <a:r>
              <a:rPr lang="en-CA" b="1" dirty="0"/>
              <a:t> is the Ultimate Compliance Solution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19</a:t>
            </a:fld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87B2E-1623-4834-2A95-AE378AFA6D67}"/>
              </a:ext>
            </a:extLst>
          </p:cNvPr>
          <p:cNvGrpSpPr/>
          <p:nvPr/>
        </p:nvGrpSpPr>
        <p:grpSpPr>
          <a:xfrm>
            <a:off x="1394069" y="1109429"/>
            <a:ext cx="6162437" cy="3323214"/>
            <a:chOff x="1394069" y="1109429"/>
            <a:chExt cx="6162437" cy="33232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F2F583-108F-4AAF-B664-1B4BBA37DC51}"/>
                </a:ext>
              </a:extLst>
            </p:cNvPr>
            <p:cNvGrpSpPr/>
            <p:nvPr/>
          </p:nvGrpSpPr>
          <p:grpSpPr>
            <a:xfrm>
              <a:off x="1394069" y="1109429"/>
              <a:ext cx="6162437" cy="3323214"/>
              <a:chOff x="1857171" y="1014278"/>
              <a:chExt cx="8216582" cy="443095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13E1DCF-6FC2-4944-9EE0-AE86CBD7565D}"/>
                  </a:ext>
                </a:extLst>
              </p:cNvPr>
              <p:cNvSpPr/>
              <p:nvPr/>
            </p:nvSpPr>
            <p:spPr>
              <a:xfrm rot="7762084">
                <a:off x="7187529" y="2406674"/>
                <a:ext cx="39176" cy="33687"/>
              </a:xfrm>
              <a:custGeom>
                <a:avLst/>
                <a:gdLst>
                  <a:gd name="connsiteX0" fmla="*/ 0 w 39176"/>
                  <a:gd name="connsiteY0" fmla="*/ 33687 h 33687"/>
                  <a:gd name="connsiteX1" fmla="*/ 0 w 39176"/>
                  <a:gd name="connsiteY1" fmla="*/ 0 h 33687"/>
                  <a:gd name="connsiteX2" fmla="*/ 27820 w 39176"/>
                  <a:gd name="connsiteY2" fmla="*/ 0 h 33687"/>
                  <a:gd name="connsiteX3" fmla="*/ 39176 w 39176"/>
                  <a:gd name="connsiteY3" fmla="*/ 1670 h 33687"/>
                  <a:gd name="connsiteX4" fmla="*/ 0 w 39176"/>
                  <a:gd name="connsiteY4" fmla="*/ 33687 h 3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76" h="33687">
                    <a:moveTo>
                      <a:pt x="0" y="33687"/>
                    </a:moveTo>
                    <a:lnTo>
                      <a:pt x="0" y="0"/>
                    </a:lnTo>
                    <a:lnTo>
                      <a:pt x="27820" y="0"/>
                    </a:lnTo>
                    <a:lnTo>
                      <a:pt x="39176" y="1670"/>
                    </a:lnTo>
                    <a:lnTo>
                      <a:pt x="0" y="3368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2B37C0B-D4CA-4C34-B066-B392907408AD}"/>
                  </a:ext>
                </a:extLst>
              </p:cNvPr>
              <p:cNvSpPr/>
              <p:nvPr/>
            </p:nvSpPr>
            <p:spPr>
              <a:xfrm rot="7762084">
                <a:off x="4382469" y="2840101"/>
                <a:ext cx="3211168" cy="850578"/>
              </a:xfrm>
              <a:custGeom>
                <a:avLst/>
                <a:gdLst>
                  <a:gd name="connsiteX0" fmla="*/ 2529543 w 3211168"/>
                  <a:gd name="connsiteY0" fmla="*/ 850578 h 850578"/>
                  <a:gd name="connsiteX1" fmla="*/ 2548428 w 3211168"/>
                  <a:gd name="connsiteY1" fmla="*/ 845993 h 850578"/>
                  <a:gd name="connsiteX2" fmla="*/ 2849485 w 3211168"/>
                  <a:gd name="connsiteY2" fmla="*/ 832324 h 850578"/>
                  <a:gd name="connsiteX3" fmla="*/ 2934521 w 3211168"/>
                  <a:gd name="connsiteY3" fmla="*/ 844829 h 850578"/>
                  <a:gd name="connsiteX4" fmla="*/ 2936542 w 3211168"/>
                  <a:gd name="connsiteY4" fmla="*/ 850578 h 850578"/>
                  <a:gd name="connsiteX5" fmla="*/ 1554004 w 3211168"/>
                  <a:gd name="connsiteY5" fmla="*/ 421224 h 850578"/>
                  <a:gd name="connsiteX6" fmla="*/ 1554006 w 3211168"/>
                  <a:gd name="connsiteY6" fmla="*/ 421222 h 850578"/>
                  <a:gd name="connsiteX7" fmla="*/ 1554009 w 3211168"/>
                  <a:gd name="connsiteY7" fmla="*/ 421219 h 850578"/>
                  <a:gd name="connsiteX8" fmla="*/ 1554007 w 3211168"/>
                  <a:gd name="connsiteY8" fmla="*/ 421221 h 850578"/>
                  <a:gd name="connsiteX9" fmla="*/ 1543439 w 3211168"/>
                  <a:gd name="connsiteY9" fmla="*/ 430822 h 850578"/>
                  <a:gd name="connsiteX10" fmla="*/ 1553991 w 3211168"/>
                  <a:gd name="connsiteY10" fmla="*/ 421234 h 850578"/>
                  <a:gd name="connsiteX11" fmla="*/ 1553990 w 3211168"/>
                  <a:gd name="connsiteY11" fmla="*/ 421235 h 850578"/>
                  <a:gd name="connsiteX12" fmla="*/ 364835 w 3211168"/>
                  <a:gd name="connsiteY12" fmla="*/ 14937 h 850578"/>
                  <a:gd name="connsiteX13" fmla="*/ 383109 w 3211168"/>
                  <a:gd name="connsiteY13" fmla="*/ 2 h 850578"/>
                  <a:gd name="connsiteX14" fmla="*/ 534598 w 3211168"/>
                  <a:gd name="connsiteY14" fmla="*/ 2 h 850578"/>
                  <a:gd name="connsiteX15" fmla="*/ 459527 w 3211168"/>
                  <a:gd name="connsiteY15" fmla="*/ 10670 h 850578"/>
                  <a:gd name="connsiteX16" fmla="*/ 188919 w 3211168"/>
                  <a:gd name="connsiteY16" fmla="*/ 850578 h 850578"/>
                  <a:gd name="connsiteX17" fmla="*/ 184926 w 3211168"/>
                  <a:gd name="connsiteY17" fmla="*/ 839221 h 850578"/>
                  <a:gd name="connsiteX18" fmla="*/ 184925 w 3211168"/>
                  <a:gd name="connsiteY18" fmla="*/ 839221 h 850578"/>
                  <a:gd name="connsiteX19" fmla="*/ 161902 w 3211168"/>
                  <a:gd name="connsiteY19" fmla="*/ 773716 h 850578"/>
                  <a:gd name="connsiteX20" fmla="*/ 161902 w 3211168"/>
                  <a:gd name="connsiteY20" fmla="*/ 773712 h 850578"/>
                  <a:gd name="connsiteX21" fmla="*/ 0 w 3211168"/>
                  <a:gd name="connsiteY21" fmla="*/ 313104 h 850578"/>
                  <a:gd name="connsiteX22" fmla="*/ 161902 w 3211168"/>
                  <a:gd name="connsiteY22" fmla="*/ 180788 h 850578"/>
                  <a:gd name="connsiteX23" fmla="*/ 364835 w 3211168"/>
                  <a:gd name="connsiteY23" fmla="*/ 14939 h 850578"/>
                  <a:gd name="connsiteX24" fmla="*/ 459527 w 3211168"/>
                  <a:gd name="connsiteY24" fmla="*/ 10672 h 850578"/>
                  <a:gd name="connsiteX25" fmla="*/ 534597 w 3211168"/>
                  <a:gd name="connsiteY25" fmla="*/ 4 h 850578"/>
                  <a:gd name="connsiteX26" fmla="*/ 1182488 w 3211168"/>
                  <a:gd name="connsiteY26" fmla="*/ 4 h 850578"/>
                  <a:gd name="connsiteX27" fmla="*/ 1105841 w 3211168"/>
                  <a:gd name="connsiteY27" fmla="*/ 414992 h 850578"/>
                  <a:gd name="connsiteX28" fmla="*/ 1182488 w 3211168"/>
                  <a:gd name="connsiteY28" fmla="*/ 4 h 850578"/>
                  <a:gd name="connsiteX29" fmla="*/ 1933362 w 3211168"/>
                  <a:gd name="connsiteY29" fmla="*/ 4 h 850578"/>
                  <a:gd name="connsiteX30" fmla="*/ 1933362 w 3211168"/>
                  <a:gd name="connsiteY30" fmla="*/ 3 h 850578"/>
                  <a:gd name="connsiteX31" fmla="*/ 2081598 w 3211168"/>
                  <a:gd name="connsiteY31" fmla="*/ 3 h 850578"/>
                  <a:gd name="connsiteX32" fmla="*/ 2058433 w 3211168"/>
                  <a:gd name="connsiteY32" fmla="*/ 125427 h 850578"/>
                  <a:gd name="connsiteX33" fmla="*/ 2058434 w 3211168"/>
                  <a:gd name="connsiteY33" fmla="*/ 125427 h 850578"/>
                  <a:gd name="connsiteX34" fmla="*/ 2081599 w 3211168"/>
                  <a:gd name="connsiteY34" fmla="*/ 1 h 850578"/>
                  <a:gd name="connsiteX35" fmla="*/ 2629089 w 3211168"/>
                  <a:gd name="connsiteY35" fmla="*/ 0 h 850578"/>
                  <a:gd name="connsiteX36" fmla="*/ 2570437 w 3211168"/>
                  <a:gd name="connsiteY36" fmla="*/ 2643 h 850578"/>
                  <a:gd name="connsiteX37" fmla="*/ 2213552 w 3211168"/>
                  <a:gd name="connsiteY37" fmla="*/ 71212 h 850578"/>
                  <a:gd name="connsiteX38" fmla="*/ 2193955 w 3211168"/>
                  <a:gd name="connsiteY38" fmla="*/ 78061 h 850578"/>
                  <a:gd name="connsiteX39" fmla="*/ 2213550 w 3211168"/>
                  <a:gd name="connsiteY39" fmla="*/ 71213 h 850578"/>
                  <a:gd name="connsiteX40" fmla="*/ 2570435 w 3211168"/>
                  <a:gd name="connsiteY40" fmla="*/ 2644 h 850578"/>
                  <a:gd name="connsiteX41" fmla="*/ 2629087 w 3211168"/>
                  <a:gd name="connsiteY41" fmla="*/ 1 h 850578"/>
                  <a:gd name="connsiteX42" fmla="*/ 2859475 w 3211168"/>
                  <a:gd name="connsiteY42" fmla="*/ 2 h 850578"/>
                  <a:gd name="connsiteX43" fmla="*/ 2931205 w 3211168"/>
                  <a:gd name="connsiteY43" fmla="*/ 3633 h 850578"/>
                  <a:gd name="connsiteX44" fmla="*/ 3109721 w 3211168"/>
                  <a:gd name="connsiteY44" fmla="*/ 29885 h 850578"/>
                  <a:gd name="connsiteX45" fmla="*/ 3211168 w 3211168"/>
                  <a:gd name="connsiteY45" fmla="*/ 54884 h 850578"/>
                  <a:gd name="connsiteX46" fmla="*/ 2780559 w 3211168"/>
                  <a:gd name="connsiteY46" fmla="*/ 406805 h 850578"/>
                  <a:gd name="connsiteX47" fmla="*/ 2934521 w 3211168"/>
                  <a:gd name="connsiteY47" fmla="*/ 844828 h 850578"/>
                  <a:gd name="connsiteX48" fmla="*/ 2849485 w 3211168"/>
                  <a:gd name="connsiteY48" fmla="*/ 832323 h 850578"/>
                  <a:gd name="connsiteX49" fmla="*/ 2548428 w 3211168"/>
                  <a:gd name="connsiteY49" fmla="*/ 845992 h 850578"/>
                  <a:gd name="connsiteX50" fmla="*/ 2529543 w 3211168"/>
                  <a:gd name="connsiteY50" fmla="*/ 850577 h 850578"/>
                  <a:gd name="connsiteX51" fmla="*/ 1924502 w 3211168"/>
                  <a:gd name="connsiteY51" fmla="*/ 850577 h 850578"/>
                  <a:gd name="connsiteX52" fmla="*/ 1924501 w 3211168"/>
                  <a:gd name="connsiteY52" fmla="*/ 850577 h 850578"/>
                  <a:gd name="connsiteX53" fmla="*/ 1169852 w 3211168"/>
                  <a:gd name="connsiteY53" fmla="*/ 850577 h 850578"/>
                  <a:gd name="connsiteX54" fmla="*/ 1169851 w 3211168"/>
                  <a:gd name="connsiteY54" fmla="*/ 850578 h 850578"/>
                  <a:gd name="connsiteX55" fmla="*/ 1025391 w 3211168"/>
                  <a:gd name="connsiteY55" fmla="*/ 850578 h 850578"/>
                  <a:gd name="connsiteX56" fmla="*/ 1025391 w 3211168"/>
                  <a:gd name="connsiteY56" fmla="*/ 850578 h 85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211168" h="850578">
                    <a:moveTo>
                      <a:pt x="2529543" y="850578"/>
                    </a:moveTo>
                    <a:lnTo>
                      <a:pt x="2548428" y="845993"/>
                    </a:lnTo>
                    <a:cubicBezTo>
                      <a:pt x="2647969" y="826905"/>
                      <a:pt x="2749432" y="822458"/>
                      <a:pt x="2849485" y="832324"/>
                    </a:cubicBezTo>
                    <a:lnTo>
                      <a:pt x="2934521" y="844829"/>
                    </a:lnTo>
                    <a:lnTo>
                      <a:pt x="2936542" y="850578"/>
                    </a:lnTo>
                    <a:close/>
                    <a:moveTo>
                      <a:pt x="1554004" y="421224"/>
                    </a:moveTo>
                    <a:lnTo>
                      <a:pt x="1554006" y="421222"/>
                    </a:lnTo>
                    <a:lnTo>
                      <a:pt x="1554009" y="421219"/>
                    </a:lnTo>
                    <a:lnTo>
                      <a:pt x="1554007" y="421221"/>
                    </a:lnTo>
                    <a:close/>
                    <a:moveTo>
                      <a:pt x="1543439" y="430822"/>
                    </a:moveTo>
                    <a:lnTo>
                      <a:pt x="1553991" y="421234"/>
                    </a:lnTo>
                    <a:lnTo>
                      <a:pt x="1553990" y="421235"/>
                    </a:lnTo>
                    <a:close/>
                    <a:moveTo>
                      <a:pt x="364835" y="14937"/>
                    </a:moveTo>
                    <a:lnTo>
                      <a:pt x="383109" y="2"/>
                    </a:lnTo>
                    <a:lnTo>
                      <a:pt x="534598" y="2"/>
                    </a:lnTo>
                    <a:lnTo>
                      <a:pt x="459527" y="10670"/>
                    </a:lnTo>
                    <a:close/>
                    <a:moveTo>
                      <a:pt x="188919" y="850578"/>
                    </a:moveTo>
                    <a:lnTo>
                      <a:pt x="184926" y="839221"/>
                    </a:lnTo>
                    <a:lnTo>
                      <a:pt x="184925" y="839221"/>
                    </a:lnTo>
                    <a:lnTo>
                      <a:pt x="161902" y="773716"/>
                    </a:lnTo>
                    <a:lnTo>
                      <a:pt x="161902" y="773712"/>
                    </a:lnTo>
                    <a:lnTo>
                      <a:pt x="0" y="313104"/>
                    </a:lnTo>
                    <a:lnTo>
                      <a:pt x="161902" y="180788"/>
                    </a:lnTo>
                    <a:lnTo>
                      <a:pt x="364835" y="14939"/>
                    </a:lnTo>
                    <a:lnTo>
                      <a:pt x="459527" y="10672"/>
                    </a:lnTo>
                    <a:lnTo>
                      <a:pt x="534597" y="4"/>
                    </a:lnTo>
                    <a:lnTo>
                      <a:pt x="1182488" y="4"/>
                    </a:lnTo>
                    <a:lnTo>
                      <a:pt x="1105841" y="414992"/>
                    </a:lnTo>
                    <a:lnTo>
                      <a:pt x="1182488" y="4"/>
                    </a:lnTo>
                    <a:lnTo>
                      <a:pt x="1933362" y="4"/>
                    </a:lnTo>
                    <a:lnTo>
                      <a:pt x="1933362" y="3"/>
                    </a:lnTo>
                    <a:lnTo>
                      <a:pt x="2081598" y="3"/>
                    </a:lnTo>
                    <a:lnTo>
                      <a:pt x="2058433" y="125427"/>
                    </a:lnTo>
                    <a:lnTo>
                      <a:pt x="2058434" y="125427"/>
                    </a:lnTo>
                    <a:lnTo>
                      <a:pt x="2081599" y="1"/>
                    </a:lnTo>
                    <a:lnTo>
                      <a:pt x="2629089" y="0"/>
                    </a:lnTo>
                    <a:lnTo>
                      <a:pt x="2570437" y="2643"/>
                    </a:lnTo>
                    <a:cubicBezTo>
                      <a:pt x="2450236" y="13848"/>
                      <a:pt x="2330684" y="36646"/>
                      <a:pt x="2213552" y="71212"/>
                    </a:cubicBezTo>
                    <a:lnTo>
                      <a:pt x="2193955" y="78061"/>
                    </a:lnTo>
                    <a:lnTo>
                      <a:pt x="2213550" y="71213"/>
                    </a:lnTo>
                    <a:cubicBezTo>
                      <a:pt x="2330682" y="36647"/>
                      <a:pt x="2450234" y="13849"/>
                      <a:pt x="2570435" y="2644"/>
                    </a:cubicBezTo>
                    <a:lnTo>
                      <a:pt x="2629087" y="1"/>
                    </a:lnTo>
                    <a:lnTo>
                      <a:pt x="2859475" y="2"/>
                    </a:lnTo>
                    <a:lnTo>
                      <a:pt x="2931205" y="3633"/>
                    </a:lnTo>
                    <a:cubicBezTo>
                      <a:pt x="2991065" y="9537"/>
                      <a:pt x="3050645" y="18294"/>
                      <a:pt x="3109721" y="29885"/>
                    </a:cubicBezTo>
                    <a:lnTo>
                      <a:pt x="3211168" y="54884"/>
                    </a:lnTo>
                    <a:lnTo>
                      <a:pt x="2780559" y="406805"/>
                    </a:lnTo>
                    <a:lnTo>
                      <a:pt x="2934521" y="844828"/>
                    </a:lnTo>
                    <a:lnTo>
                      <a:pt x="2849485" y="832323"/>
                    </a:lnTo>
                    <a:cubicBezTo>
                      <a:pt x="2749432" y="822457"/>
                      <a:pt x="2647969" y="826904"/>
                      <a:pt x="2548428" y="845992"/>
                    </a:cubicBezTo>
                    <a:lnTo>
                      <a:pt x="2529543" y="850577"/>
                    </a:lnTo>
                    <a:lnTo>
                      <a:pt x="1924502" y="850577"/>
                    </a:lnTo>
                    <a:lnTo>
                      <a:pt x="1924501" y="850577"/>
                    </a:lnTo>
                    <a:lnTo>
                      <a:pt x="1169852" y="850577"/>
                    </a:lnTo>
                    <a:lnTo>
                      <a:pt x="1169851" y="850578"/>
                    </a:lnTo>
                    <a:lnTo>
                      <a:pt x="1025391" y="850578"/>
                    </a:lnTo>
                    <a:lnTo>
                      <a:pt x="1025391" y="850578"/>
                    </a:ln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7A25EBC-A715-4018-ABC4-523F1F30B679}"/>
                  </a:ext>
                </a:extLst>
              </p:cNvPr>
              <p:cNvSpPr/>
              <p:nvPr/>
            </p:nvSpPr>
            <p:spPr>
              <a:xfrm rot="7762084">
                <a:off x="2957693" y="1022585"/>
                <a:ext cx="2139080" cy="2122466"/>
              </a:xfrm>
              <a:custGeom>
                <a:avLst/>
                <a:gdLst>
                  <a:gd name="connsiteX0" fmla="*/ 426711 w 2139080"/>
                  <a:gd name="connsiteY0" fmla="*/ 1438114 h 2122466"/>
                  <a:gd name="connsiteX1" fmla="*/ 8135 w 2139080"/>
                  <a:gd name="connsiteY1" fmla="*/ 421684 h 2122466"/>
                  <a:gd name="connsiteX2" fmla="*/ 2560 w 2139080"/>
                  <a:gd name="connsiteY2" fmla="*/ 297930 h 2122466"/>
                  <a:gd name="connsiteX3" fmla="*/ 2559 w 2139080"/>
                  <a:gd name="connsiteY3" fmla="*/ 297929 h 2122466"/>
                  <a:gd name="connsiteX4" fmla="*/ 0 w 2139080"/>
                  <a:gd name="connsiteY4" fmla="*/ 241121 h 2122466"/>
                  <a:gd name="connsiteX5" fmla="*/ 7305 w 2139080"/>
                  <a:gd name="connsiteY5" fmla="*/ 96821 h 2122466"/>
                  <a:gd name="connsiteX6" fmla="*/ 530688 w 2139080"/>
                  <a:gd name="connsiteY6" fmla="*/ 337362 h 2122466"/>
                  <a:gd name="connsiteX7" fmla="*/ 863079 w 2139080"/>
                  <a:gd name="connsiteY7" fmla="*/ 0 h 2122466"/>
                  <a:gd name="connsiteX8" fmla="*/ 852439 w 2139080"/>
                  <a:gd name="connsiteY8" fmla="*/ 43177 h 2122466"/>
                  <a:gd name="connsiteX9" fmla="*/ 837263 w 2139080"/>
                  <a:gd name="connsiteY9" fmla="*/ 343634 h 2122466"/>
                  <a:gd name="connsiteX10" fmla="*/ 843173 w 2139080"/>
                  <a:gd name="connsiteY10" fmla="*/ 385216 h 2122466"/>
                  <a:gd name="connsiteX11" fmla="*/ 831032 w 2139080"/>
                  <a:gd name="connsiteY11" fmla="*/ 450944 h 2122466"/>
                  <a:gd name="connsiteX12" fmla="*/ 831033 w 2139080"/>
                  <a:gd name="connsiteY12" fmla="*/ 450944 h 2122466"/>
                  <a:gd name="connsiteX13" fmla="*/ 843173 w 2139080"/>
                  <a:gd name="connsiteY13" fmla="*/ 385215 h 2122466"/>
                  <a:gd name="connsiteX14" fmla="*/ 851483 w 2139080"/>
                  <a:gd name="connsiteY14" fmla="*/ 443692 h 2122466"/>
                  <a:gd name="connsiteX15" fmla="*/ 1070469 w 2139080"/>
                  <a:gd name="connsiteY15" fmla="*/ 909927 h 2122466"/>
                  <a:gd name="connsiteX16" fmla="*/ 1877938 w 2139080"/>
                  <a:gd name="connsiteY16" fmla="*/ 1293057 h 2122466"/>
                  <a:gd name="connsiteX17" fmla="*/ 1885786 w 2139080"/>
                  <a:gd name="connsiteY17" fmla="*/ 1292703 h 2122466"/>
                  <a:gd name="connsiteX18" fmla="*/ 2139080 w 2139080"/>
                  <a:gd name="connsiteY18" fmla="*/ 1652543 h 2122466"/>
                  <a:gd name="connsiteX19" fmla="*/ 1810449 w 2139080"/>
                  <a:gd name="connsiteY19" fmla="*/ 2122466 h 2122466"/>
                  <a:gd name="connsiteX20" fmla="*/ 1695817 w 2139080"/>
                  <a:gd name="connsiteY20" fmla="*/ 2116663 h 2122466"/>
                  <a:gd name="connsiteX21" fmla="*/ 426711 w 2139080"/>
                  <a:gd name="connsiteY21" fmla="*/ 1438114 h 212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39080" h="2122466">
                    <a:moveTo>
                      <a:pt x="426711" y="1438114"/>
                    </a:moveTo>
                    <a:cubicBezTo>
                      <a:pt x="179701" y="1137057"/>
                      <a:pt x="41750" y="782284"/>
                      <a:pt x="8135" y="421684"/>
                    </a:cubicBezTo>
                    <a:lnTo>
                      <a:pt x="2560" y="297930"/>
                    </a:lnTo>
                    <a:lnTo>
                      <a:pt x="2559" y="297929"/>
                    </a:lnTo>
                    <a:lnTo>
                      <a:pt x="0" y="241121"/>
                    </a:lnTo>
                    <a:lnTo>
                      <a:pt x="7305" y="96821"/>
                    </a:lnTo>
                    <a:lnTo>
                      <a:pt x="530688" y="337362"/>
                    </a:lnTo>
                    <a:lnTo>
                      <a:pt x="863079" y="0"/>
                    </a:lnTo>
                    <a:lnTo>
                      <a:pt x="852439" y="43177"/>
                    </a:lnTo>
                    <a:cubicBezTo>
                      <a:pt x="833066" y="141917"/>
                      <a:pt x="827898" y="243183"/>
                      <a:pt x="837263" y="343634"/>
                    </a:cubicBezTo>
                    <a:lnTo>
                      <a:pt x="843173" y="385216"/>
                    </a:lnTo>
                    <a:lnTo>
                      <a:pt x="831032" y="450944"/>
                    </a:lnTo>
                    <a:lnTo>
                      <a:pt x="831033" y="450944"/>
                    </a:lnTo>
                    <a:lnTo>
                      <a:pt x="843173" y="385215"/>
                    </a:lnTo>
                    <a:lnTo>
                      <a:pt x="851483" y="443692"/>
                    </a:lnTo>
                    <a:cubicBezTo>
                      <a:pt x="883298" y="609593"/>
                      <a:pt x="955786" y="770152"/>
                      <a:pt x="1070469" y="909927"/>
                    </a:cubicBezTo>
                    <a:cubicBezTo>
                      <a:pt x="1276898" y="1161524"/>
                      <a:pt x="1576068" y="1292194"/>
                      <a:pt x="1877938" y="1293057"/>
                    </a:cubicBezTo>
                    <a:lnTo>
                      <a:pt x="1885786" y="1292703"/>
                    </a:lnTo>
                    <a:lnTo>
                      <a:pt x="2139080" y="1652543"/>
                    </a:lnTo>
                    <a:lnTo>
                      <a:pt x="1810449" y="2122466"/>
                    </a:lnTo>
                    <a:lnTo>
                      <a:pt x="1695817" y="2116663"/>
                    </a:lnTo>
                    <a:cubicBezTo>
                      <a:pt x="1216930" y="2069437"/>
                      <a:pt x="756058" y="1839523"/>
                      <a:pt x="426711" y="1438114"/>
                    </a:cubicBez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E0C73BF-899E-4E39-804B-F492D5EA0CA0}"/>
                  </a:ext>
                </a:extLst>
              </p:cNvPr>
              <p:cNvSpPr/>
              <p:nvPr/>
            </p:nvSpPr>
            <p:spPr>
              <a:xfrm rot="7762084">
                <a:off x="7075882" y="879089"/>
                <a:ext cx="1703719" cy="2088876"/>
              </a:xfrm>
              <a:custGeom>
                <a:avLst/>
                <a:gdLst>
                  <a:gd name="connsiteX0" fmla="*/ 421698 w 1703719"/>
                  <a:gd name="connsiteY0" fmla="*/ 1427812 h 2088876"/>
                  <a:gd name="connsiteX1" fmla="*/ 3121 w 1703719"/>
                  <a:gd name="connsiteY1" fmla="*/ 411382 h 2088876"/>
                  <a:gd name="connsiteX2" fmla="*/ 0 w 1703719"/>
                  <a:gd name="connsiteY2" fmla="*/ 342072 h 2088876"/>
                  <a:gd name="connsiteX3" fmla="*/ 442375 w 1703719"/>
                  <a:gd name="connsiteY3" fmla="*/ 0 h 2088876"/>
                  <a:gd name="connsiteX4" fmla="*/ 828264 w 1703719"/>
                  <a:gd name="connsiteY4" fmla="*/ 244846 h 2088876"/>
                  <a:gd name="connsiteX5" fmla="*/ 832250 w 1703719"/>
                  <a:gd name="connsiteY5" fmla="*/ 333333 h 2088876"/>
                  <a:gd name="connsiteX6" fmla="*/ 1065455 w 1703719"/>
                  <a:gd name="connsiteY6" fmla="*/ 899626 h 2088876"/>
                  <a:gd name="connsiteX7" fmla="*/ 1673066 w 1703719"/>
                  <a:gd name="connsiteY7" fmla="*/ 1263047 h 2088876"/>
                  <a:gd name="connsiteX8" fmla="*/ 1703719 w 1703719"/>
                  <a:gd name="connsiteY8" fmla="*/ 1267555 h 2088876"/>
                  <a:gd name="connsiteX9" fmla="*/ 1675899 w 1703719"/>
                  <a:gd name="connsiteY9" fmla="*/ 1267555 h 2088876"/>
                  <a:gd name="connsiteX10" fmla="*/ 1675899 w 1703719"/>
                  <a:gd name="connsiteY10" fmla="*/ 1301242 h 2088876"/>
                  <a:gd name="connsiteX11" fmla="*/ 1380043 w 1703719"/>
                  <a:gd name="connsiteY11" fmla="*/ 1543035 h 2088876"/>
                  <a:gd name="connsiteX12" fmla="*/ 1571902 w 1703719"/>
                  <a:gd name="connsiteY12" fmla="*/ 2088876 h 2088876"/>
                  <a:gd name="connsiteX13" fmla="*/ 1512288 w 1703719"/>
                  <a:gd name="connsiteY13" fmla="*/ 2080109 h 2088876"/>
                  <a:gd name="connsiteX14" fmla="*/ 421698 w 1703719"/>
                  <a:gd name="connsiteY14" fmla="*/ 1427812 h 208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3719" h="2088876">
                    <a:moveTo>
                      <a:pt x="421698" y="1427812"/>
                    </a:moveTo>
                    <a:cubicBezTo>
                      <a:pt x="174688" y="1126755"/>
                      <a:pt x="36736" y="771983"/>
                      <a:pt x="3121" y="411382"/>
                    </a:cubicBezTo>
                    <a:lnTo>
                      <a:pt x="0" y="342072"/>
                    </a:lnTo>
                    <a:lnTo>
                      <a:pt x="442375" y="0"/>
                    </a:lnTo>
                    <a:lnTo>
                      <a:pt x="828264" y="244846"/>
                    </a:lnTo>
                    <a:lnTo>
                      <a:pt x="832250" y="333333"/>
                    </a:lnTo>
                    <a:cubicBezTo>
                      <a:pt x="850978" y="534237"/>
                      <a:pt x="927836" y="731895"/>
                      <a:pt x="1065455" y="899626"/>
                    </a:cubicBezTo>
                    <a:cubicBezTo>
                      <a:pt x="1226011" y="1095312"/>
                      <a:pt x="1442670" y="1217845"/>
                      <a:pt x="1673066" y="1263047"/>
                    </a:cubicBezTo>
                    <a:lnTo>
                      <a:pt x="1703719" y="1267555"/>
                    </a:lnTo>
                    <a:lnTo>
                      <a:pt x="1675899" y="1267555"/>
                    </a:lnTo>
                    <a:lnTo>
                      <a:pt x="1675899" y="1301242"/>
                    </a:lnTo>
                    <a:lnTo>
                      <a:pt x="1380043" y="1543035"/>
                    </a:lnTo>
                    <a:lnTo>
                      <a:pt x="1571902" y="2088876"/>
                    </a:lnTo>
                    <a:lnTo>
                      <a:pt x="1512288" y="2080109"/>
                    </a:lnTo>
                    <a:cubicBezTo>
                      <a:pt x="1098754" y="1998978"/>
                      <a:pt x="709877" y="1779046"/>
                      <a:pt x="421698" y="1427812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9F3E392-A177-4038-9DDE-182E2A816807}"/>
                  </a:ext>
                </a:extLst>
              </p:cNvPr>
              <p:cNvSpPr/>
              <p:nvPr/>
            </p:nvSpPr>
            <p:spPr>
              <a:xfrm rot="7762084">
                <a:off x="8070330" y="2295108"/>
                <a:ext cx="2160843" cy="1846002"/>
              </a:xfrm>
              <a:custGeom>
                <a:avLst/>
                <a:gdLst>
                  <a:gd name="connsiteX0" fmla="*/ 0 w 2160843"/>
                  <a:gd name="connsiteY0" fmla="*/ 1846002 h 1846002"/>
                  <a:gd name="connsiteX1" fmla="*/ 7603 w 2160843"/>
                  <a:gd name="connsiteY1" fmla="*/ 1695823 h 1846002"/>
                  <a:gd name="connsiteX2" fmla="*/ 686152 w 2160843"/>
                  <a:gd name="connsiteY2" fmla="*/ 426717 h 1846002"/>
                  <a:gd name="connsiteX3" fmla="*/ 1883146 w 2160843"/>
                  <a:gd name="connsiteY3" fmla="*/ 7 h 1846002"/>
                  <a:gd name="connsiteX4" fmla="*/ 1887305 w 2160843"/>
                  <a:gd name="connsiteY4" fmla="*/ 217 h 1846002"/>
                  <a:gd name="connsiteX5" fmla="*/ 2160843 w 2160843"/>
                  <a:gd name="connsiteY5" fmla="*/ 428346 h 1846002"/>
                  <a:gd name="connsiteX6" fmla="*/ 1849059 w 2160843"/>
                  <a:gd name="connsiteY6" fmla="*/ 834186 h 1846002"/>
                  <a:gd name="connsiteX7" fmla="*/ 1780633 w 2160843"/>
                  <a:gd name="connsiteY7" fmla="*/ 837269 h 1846002"/>
                  <a:gd name="connsiteX8" fmla="*/ 1214339 w 2160843"/>
                  <a:gd name="connsiteY8" fmla="*/ 1070474 h 1846002"/>
                  <a:gd name="connsiteX9" fmla="*/ 850919 w 2160843"/>
                  <a:gd name="connsiteY9" fmla="*/ 1678085 h 1846002"/>
                  <a:gd name="connsiteX10" fmla="*/ 838916 w 2160843"/>
                  <a:gd name="connsiteY10" fmla="*/ 1759707 h 1846002"/>
                  <a:gd name="connsiteX11" fmla="*/ 439412 w 2160843"/>
                  <a:gd name="connsiteY11" fmla="*/ 1506223 h 1846002"/>
                  <a:gd name="connsiteX12" fmla="*/ 0 w 2160843"/>
                  <a:gd name="connsiteY12" fmla="*/ 1846002 h 184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0843" h="1846002">
                    <a:moveTo>
                      <a:pt x="0" y="1846002"/>
                    </a:moveTo>
                    <a:lnTo>
                      <a:pt x="7603" y="1695823"/>
                    </a:lnTo>
                    <a:cubicBezTo>
                      <a:pt x="54828" y="1216936"/>
                      <a:pt x="284742" y="756064"/>
                      <a:pt x="686152" y="426717"/>
                    </a:cubicBezTo>
                    <a:cubicBezTo>
                      <a:pt x="1037385" y="138538"/>
                      <a:pt x="1461731" y="-1199"/>
                      <a:pt x="1883146" y="7"/>
                    </a:cubicBezTo>
                    <a:lnTo>
                      <a:pt x="1887305" y="217"/>
                    </a:lnTo>
                    <a:lnTo>
                      <a:pt x="2160843" y="428346"/>
                    </a:lnTo>
                    <a:lnTo>
                      <a:pt x="1849059" y="834186"/>
                    </a:lnTo>
                    <a:lnTo>
                      <a:pt x="1780633" y="837269"/>
                    </a:lnTo>
                    <a:cubicBezTo>
                      <a:pt x="1579728" y="855997"/>
                      <a:pt x="1382070" y="932855"/>
                      <a:pt x="1214339" y="1070474"/>
                    </a:cubicBezTo>
                    <a:cubicBezTo>
                      <a:pt x="1018653" y="1231030"/>
                      <a:pt x="896120" y="1447689"/>
                      <a:pt x="850919" y="1678085"/>
                    </a:cubicBezTo>
                    <a:lnTo>
                      <a:pt x="838916" y="1759707"/>
                    </a:lnTo>
                    <a:lnTo>
                      <a:pt x="439412" y="1506223"/>
                    </a:lnTo>
                    <a:lnTo>
                      <a:pt x="0" y="184600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C069A06-6002-4D18-8C49-B54AECAEA07A}"/>
                  </a:ext>
                </a:extLst>
              </p:cNvPr>
              <p:cNvSpPr/>
              <p:nvPr/>
            </p:nvSpPr>
            <p:spPr>
              <a:xfrm rot="7762084">
                <a:off x="1929869" y="2430928"/>
                <a:ext cx="1799833" cy="1945230"/>
              </a:xfrm>
              <a:custGeom>
                <a:avLst/>
                <a:gdLst>
                  <a:gd name="connsiteX0" fmla="*/ 0 w 1799833"/>
                  <a:gd name="connsiteY0" fmla="*/ 1945230 h 1945230"/>
                  <a:gd name="connsiteX1" fmla="*/ 328790 w 1799833"/>
                  <a:gd name="connsiteY1" fmla="*/ 1475079 h 1945230"/>
                  <a:gd name="connsiteX2" fmla="*/ 68740 w 1799833"/>
                  <a:gd name="connsiteY2" fmla="*/ 1105644 h 1945230"/>
                  <a:gd name="connsiteX3" fmla="*/ 129168 w 1799833"/>
                  <a:gd name="connsiteY3" fmla="*/ 1097056 h 1945230"/>
                  <a:gd name="connsiteX4" fmla="*/ 595403 w 1799833"/>
                  <a:gd name="connsiteY4" fmla="*/ 878071 h 1945230"/>
                  <a:gd name="connsiteX5" fmla="*/ 934729 w 1799833"/>
                  <a:gd name="connsiteY5" fmla="*/ 368236 h 1945230"/>
                  <a:gd name="connsiteX6" fmla="*/ 946489 w 1799833"/>
                  <a:gd name="connsiteY6" fmla="*/ 320515 h 1945230"/>
                  <a:gd name="connsiteX7" fmla="*/ 1454647 w 1799833"/>
                  <a:gd name="connsiteY7" fmla="*/ 0 h 1945230"/>
                  <a:gd name="connsiteX8" fmla="*/ 1799833 w 1799833"/>
                  <a:gd name="connsiteY8" fmla="*/ 268401 h 1945230"/>
                  <a:gd name="connsiteX9" fmla="*/ 1775887 w 1799833"/>
                  <a:gd name="connsiteY9" fmla="*/ 431237 h 1945230"/>
                  <a:gd name="connsiteX10" fmla="*/ 1123590 w 1799833"/>
                  <a:gd name="connsiteY10" fmla="*/ 1521826 h 1945230"/>
                  <a:gd name="connsiteX11" fmla="*/ 107160 w 1799833"/>
                  <a:gd name="connsiteY11" fmla="*/ 1940403 h 1945230"/>
                  <a:gd name="connsiteX12" fmla="*/ 0 w 1799833"/>
                  <a:gd name="connsiteY12" fmla="*/ 1945230 h 1945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99833" h="1945230">
                    <a:moveTo>
                      <a:pt x="0" y="1945230"/>
                    </a:moveTo>
                    <a:lnTo>
                      <a:pt x="328790" y="1475079"/>
                    </a:lnTo>
                    <a:lnTo>
                      <a:pt x="68740" y="1105644"/>
                    </a:lnTo>
                    <a:lnTo>
                      <a:pt x="129168" y="1097056"/>
                    </a:lnTo>
                    <a:cubicBezTo>
                      <a:pt x="295069" y="1065241"/>
                      <a:pt x="455627" y="992753"/>
                      <a:pt x="595403" y="878071"/>
                    </a:cubicBezTo>
                    <a:cubicBezTo>
                      <a:pt x="763134" y="740451"/>
                      <a:pt x="877120" y="561613"/>
                      <a:pt x="934729" y="368236"/>
                    </a:cubicBezTo>
                    <a:lnTo>
                      <a:pt x="946489" y="320515"/>
                    </a:lnTo>
                    <a:lnTo>
                      <a:pt x="1454647" y="0"/>
                    </a:lnTo>
                    <a:lnTo>
                      <a:pt x="1799833" y="268401"/>
                    </a:lnTo>
                    <a:lnTo>
                      <a:pt x="1775887" y="431237"/>
                    </a:lnTo>
                    <a:cubicBezTo>
                      <a:pt x="1694755" y="844771"/>
                      <a:pt x="1474823" y="1233648"/>
                      <a:pt x="1123590" y="1521826"/>
                    </a:cubicBezTo>
                    <a:cubicBezTo>
                      <a:pt x="822533" y="1768837"/>
                      <a:pt x="467760" y="1906788"/>
                      <a:pt x="107160" y="1940403"/>
                    </a:cubicBezTo>
                    <a:lnTo>
                      <a:pt x="0" y="194523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7D972EB-3EB4-4C43-BC29-B9CA39D4F325}"/>
                  </a:ext>
                </a:extLst>
              </p:cNvPr>
              <p:cNvSpPr/>
              <p:nvPr/>
            </p:nvSpPr>
            <p:spPr>
              <a:xfrm rot="7762084">
                <a:off x="7203323" y="2444379"/>
                <a:ext cx="13399" cy="1670"/>
              </a:xfrm>
              <a:custGeom>
                <a:avLst/>
                <a:gdLst>
                  <a:gd name="connsiteX0" fmla="*/ 0 w 13399"/>
                  <a:gd name="connsiteY0" fmla="*/ 0 h 1670"/>
                  <a:gd name="connsiteX1" fmla="*/ 13399 w 13399"/>
                  <a:gd name="connsiteY1" fmla="*/ 0 h 1670"/>
                  <a:gd name="connsiteX2" fmla="*/ 11356 w 13399"/>
                  <a:gd name="connsiteY2" fmla="*/ 1670 h 1670"/>
                  <a:gd name="connsiteX3" fmla="*/ 0 w 13399"/>
                  <a:gd name="connsiteY3" fmla="*/ 0 h 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99" h="1670">
                    <a:moveTo>
                      <a:pt x="0" y="0"/>
                    </a:moveTo>
                    <a:lnTo>
                      <a:pt x="13399" y="0"/>
                    </a:lnTo>
                    <a:lnTo>
                      <a:pt x="11356" y="16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62CD17F-7992-4C80-94CE-5CF5086B8730}"/>
                  </a:ext>
                </a:extLst>
              </p:cNvPr>
              <p:cNvSpPr/>
              <p:nvPr/>
            </p:nvSpPr>
            <p:spPr>
              <a:xfrm rot="7762084">
                <a:off x="6230681" y="3375764"/>
                <a:ext cx="1059199" cy="1321969"/>
              </a:xfrm>
              <a:custGeom>
                <a:avLst/>
                <a:gdLst>
                  <a:gd name="connsiteX0" fmla="*/ 224727 w 1059199"/>
                  <a:gd name="connsiteY0" fmla="*/ 323720 h 1321969"/>
                  <a:gd name="connsiteX1" fmla="*/ 221930 w 1059199"/>
                  <a:gd name="connsiteY1" fmla="*/ 191364 h 1321969"/>
                  <a:gd name="connsiteX2" fmla="*/ 221827 w 1059199"/>
                  <a:gd name="connsiteY2" fmla="*/ 190642 h 1321969"/>
                  <a:gd name="connsiteX3" fmla="*/ 221929 w 1059199"/>
                  <a:gd name="connsiteY3" fmla="*/ 191364 h 1321969"/>
                  <a:gd name="connsiteX4" fmla="*/ 208386 w 1059199"/>
                  <a:gd name="connsiteY4" fmla="*/ 478524 h 1321969"/>
                  <a:gd name="connsiteX5" fmla="*/ 225118 w 1059199"/>
                  <a:gd name="connsiteY5" fmla="*/ 342235 h 1321969"/>
                  <a:gd name="connsiteX6" fmla="*/ 225118 w 1059199"/>
                  <a:gd name="connsiteY6" fmla="*/ 342234 h 1321969"/>
                  <a:gd name="connsiteX7" fmla="*/ 183414 w 1059199"/>
                  <a:gd name="connsiteY7" fmla="*/ 577603 h 1321969"/>
                  <a:gd name="connsiteX8" fmla="*/ 206754 w 1059199"/>
                  <a:gd name="connsiteY8" fmla="*/ 491822 h 1321969"/>
                  <a:gd name="connsiteX9" fmla="*/ 206754 w 1059199"/>
                  <a:gd name="connsiteY9" fmla="*/ 491821 h 1321969"/>
                  <a:gd name="connsiteX10" fmla="*/ 161504 w 1059199"/>
                  <a:gd name="connsiteY10" fmla="*/ 650441 h 1321969"/>
                  <a:gd name="connsiteX11" fmla="*/ 167084 w 1059199"/>
                  <a:gd name="connsiteY11" fmla="*/ 637624 h 1321969"/>
                  <a:gd name="connsiteX12" fmla="*/ 167084 w 1059199"/>
                  <a:gd name="connsiteY12" fmla="*/ 637624 h 1321969"/>
                  <a:gd name="connsiteX13" fmla="*/ 0 w 1059199"/>
                  <a:gd name="connsiteY13" fmla="*/ 1321969 h 1321969"/>
                  <a:gd name="connsiteX14" fmla="*/ 98017 w 1059199"/>
                  <a:gd name="connsiteY14" fmla="*/ 791279 h 1321969"/>
                  <a:gd name="connsiteX15" fmla="*/ 98018 w 1059199"/>
                  <a:gd name="connsiteY15" fmla="*/ 791279 h 1321969"/>
                  <a:gd name="connsiteX16" fmla="*/ 210989 w 1059199"/>
                  <a:gd name="connsiteY16" fmla="*/ 179618 h 1321969"/>
                  <a:gd name="connsiteX17" fmla="*/ 220909 w 1059199"/>
                  <a:gd name="connsiteY17" fmla="*/ 184177 h 1321969"/>
                  <a:gd name="connsiteX18" fmla="*/ 220909 w 1059199"/>
                  <a:gd name="connsiteY18" fmla="*/ 184177 h 1321969"/>
                  <a:gd name="connsiteX19" fmla="*/ 656326 w 1059199"/>
                  <a:gd name="connsiteY19" fmla="*/ 384290 h 1321969"/>
                  <a:gd name="connsiteX20" fmla="*/ 1034952 w 1059199"/>
                  <a:gd name="connsiteY20" fmla="*/ 0 h 1321969"/>
                  <a:gd name="connsiteX21" fmla="*/ 1051058 w 1059199"/>
                  <a:gd name="connsiteY21" fmla="*/ 113313 h 1321969"/>
                  <a:gd name="connsiteX22" fmla="*/ 1050068 w 1059199"/>
                  <a:gd name="connsiteY22" fmla="*/ 474082 h 1321969"/>
                  <a:gd name="connsiteX23" fmla="*/ 1028016 w 1059199"/>
                  <a:gd name="connsiteY23" fmla="*/ 624033 h 1321969"/>
                  <a:gd name="connsiteX24" fmla="*/ 1019524 w 1059199"/>
                  <a:gd name="connsiteY24" fmla="*/ 670018 h 1321969"/>
                  <a:gd name="connsiteX25" fmla="*/ 1019521 w 1059199"/>
                  <a:gd name="connsiteY25" fmla="*/ 670030 h 1321969"/>
                  <a:gd name="connsiteX26" fmla="*/ 899110 w 1059199"/>
                  <a:gd name="connsiteY26" fmla="*/ 1321969 h 1321969"/>
                  <a:gd name="connsiteX27" fmla="*/ 750875 w 1059199"/>
                  <a:gd name="connsiteY27" fmla="*/ 1321969 h 1321969"/>
                  <a:gd name="connsiteX28" fmla="*/ 750874 w 1059199"/>
                  <a:gd name="connsiteY28" fmla="*/ 1321969 h 132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9199" h="1321969">
                    <a:moveTo>
                      <a:pt x="224727" y="323720"/>
                    </a:moveTo>
                    <a:lnTo>
                      <a:pt x="221930" y="191364"/>
                    </a:lnTo>
                    <a:lnTo>
                      <a:pt x="221827" y="190642"/>
                    </a:lnTo>
                    <a:lnTo>
                      <a:pt x="221929" y="191364"/>
                    </a:lnTo>
                    <a:close/>
                    <a:moveTo>
                      <a:pt x="208386" y="478524"/>
                    </a:moveTo>
                    <a:lnTo>
                      <a:pt x="225118" y="342235"/>
                    </a:lnTo>
                    <a:lnTo>
                      <a:pt x="225118" y="342234"/>
                    </a:lnTo>
                    <a:close/>
                    <a:moveTo>
                      <a:pt x="183414" y="577603"/>
                    </a:moveTo>
                    <a:lnTo>
                      <a:pt x="206754" y="491822"/>
                    </a:lnTo>
                    <a:lnTo>
                      <a:pt x="206754" y="491821"/>
                    </a:lnTo>
                    <a:close/>
                    <a:moveTo>
                      <a:pt x="161504" y="650441"/>
                    </a:moveTo>
                    <a:lnTo>
                      <a:pt x="167084" y="637624"/>
                    </a:lnTo>
                    <a:lnTo>
                      <a:pt x="167084" y="637624"/>
                    </a:lnTo>
                    <a:close/>
                    <a:moveTo>
                      <a:pt x="0" y="1321969"/>
                    </a:moveTo>
                    <a:lnTo>
                      <a:pt x="98017" y="791279"/>
                    </a:lnTo>
                    <a:lnTo>
                      <a:pt x="98018" y="791279"/>
                    </a:lnTo>
                    <a:lnTo>
                      <a:pt x="210989" y="179618"/>
                    </a:lnTo>
                    <a:lnTo>
                      <a:pt x="220909" y="184177"/>
                    </a:lnTo>
                    <a:lnTo>
                      <a:pt x="220909" y="184177"/>
                    </a:lnTo>
                    <a:lnTo>
                      <a:pt x="656326" y="384290"/>
                    </a:lnTo>
                    <a:lnTo>
                      <a:pt x="1034952" y="0"/>
                    </a:lnTo>
                    <a:lnTo>
                      <a:pt x="1051058" y="113313"/>
                    </a:lnTo>
                    <a:cubicBezTo>
                      <a:pt x="1062261" y="233513"/>
                      <a:pt x="1061874" y="354360"/>
                      <a:pt x="1050068" y="474082"/>
                    </a:cubicBezTo>
                    <a:lnTo>
                      <a:pt x="1028016" y="624033"/>
                    </a:lnTo>
                    <a:lnTo>
                      <a:pt x="1019524" y="670018"/>
                    </a:lnTo>
                    <a:lnTo>
                      <a:pt x="1019521" y="670030"/>
                    </a:lnTo>
                    <a:lnTo>
                      <a:pt x="899110" y="1321969"/>
                    </a:lnTo>
                    <a:lnTo>
                      <a:pt x="750875" y="1321969"/>
                    </a:lnTo>
                    <a:lnTo>
                      <a:pt x="750874" y="1321969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B843591-E334-4BAE-936F-BB9C2912416D}"/>
                  </a:ext>
                </a:extLst>
              </p:cNvPr>
              <p:cNvSpPr/>
              <p:nvPr/>
            </p:nvSpPr>
            <p:spPr>
              <a:xfrm rot="7762084">
                <a:off x="3287403" y="3611930"/>
                <a:ext cx="1712514" cy="1881767"/>
              </a:xfrm>
              <a:custGeom>
                <a:avLst/>
                <a:gdLst>
                  <a:gd name="connsiteX0" fmla="*/ 874809 w 1712514"/>
                  <a:gd name="connsiteY0" fmla="*/ 1881767 h 1881767"/>
                  <a:gd name="connsiteX1" fmla="*/ 879779 w 1712514"/>
                  <a:gd name="connsiteY1" fmla="*/ 1783592 h 1881767"/>
                  <a:gd name="connsiteX2" fmla="*/ 642041 w 1712514"/>
                  <a:gd name="connsiteY2" fmla="*/ 1116700 h 1881767"/>
                  <a:gd name="connsiteX3" fmla="*/ 227561 w 1712514"/>
                  <a:gd name="connsiteY3" fmla="*/ 810864 h 1881767"/>
                  <a:gd name="connsiteX4" fmla="*/ 152453 w 1712514"/>
                  <a:gd name="connsiteY4" fmla="*/ 784485 h 1881767"/>
                  <a:gd name="connsiteX5" fmla="*/ 142759 w 1712514"/>
                  <a:gd name="connsiteY5" fmla="*/ 756907 h 1881767"/>
                  <a:gd name="connsiteX6" fmla="*/ 142759 w 1712514"/>
                  <a:gd name="connsiteY6" fmla="*/ 756907 h 1881767"/>
                  <a:gd name="connsiteX7" fmla="*/ 0 w 1712514"/>
                  <a:gd name="connsiteY7" fmla="*/ 350758 h 1881767"/>
                  <a:gd name="connsiteX8" fmla="*/ 429183 w 1712514"/>
                  <a:gd name="connsiteY8" fmla="*/ 0 h 1881767"/>
                  <a:gd name="connsiteX9" fmla="*/ 431278 w 1712514"/>
                  <a:gd name="connsiteY9" fmla="*/ 736 h 1881767"/>
                  <a:gd name="connsiteX10" fmla="*/ 431278 w 1712514"/>
                  <a:gd name="connsiteY10" fmla="*/ 756907 h 1881767"/>
                  <a:gd name="connsiteX11" fmla="*/ 431278 w 1712514"/>
                  <a:gd name="connsiteY11" fmla="*/ 756907 h 1881767"/>
                  <a:gd name="connsiteX12" fmla="*/ 431278 w 1712514"/>
                  <a:gd name="connsiteY12" fmla="*/ 736 h 1881767"/>
                  <a:gd name="connsiteX13" fmla="*/ 541853 w 1712514"/>
                  <a:gd name="connsiteY13" fmla="*/ 39573 h 1881767"/>
                  <a:gd name="connsiteX14" fmla="*/ 1285797 w 1712514"/>
                  <a:gd name="connsiteY14" fmla="*/ 588512 h 1881767"/>
                  <a:gd name="connsiteX15" fmla="*/ 1712507 w 1712514"/>
                  <a:gd name="connsiteY15" fmla="*/ 1785506 h 1881767"/>
                  <a:gd name="connsiteX16" fmla="*/ 1709561 w 1712514"/>
                  <a:gd name="connsiteY16" fmla="*/ 1843709 h 1881767"/>
                  <a:gd name="connsiteX17" fmla="*/ 1362721 w 1712514"/>
                  <a:gd name="connsiteY17" fmla="*/ 1574021 h 188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12514" h="1881767">
                    <a:moveTo>
                      <a:pt x="874809" y="1881767"/>
                    </a:moveTo>
                    <a:lnTo>
                      <a:pt x="879779" y="1783592"/>
                    </a:lnTo>
                    <a:cubicBezTo>
                      <a:pt x="880450" y="1548806"/>
                      <a:pt x="802597" y="1312386"/>
                      <a:pt x="642041" y="1116700"/>
                    </a:cubicBezTo>
                    <a:cubicBezTo>
                      <a:pt x="527359" y="976924"/>
                      <a:pt x="384052" y="874471"/>
                      <a:pt x="227561" y="810864"/>
                    </a:cubicBezTo>
                    <a:lnTo>
                      <a:pt x="152453" y="784485"/>
                    </a:lnTo>
                    <a:lnTo>
                      <a:pt x="142759" y="756907"/>
                    </a:lnTo>
                    <a:lnTo>
                      <a:pt x="142759" y="756907"/>
                    </a:lnTo>
                    <a:lnTo>
                      <a:pt x="0" y="350758"/>
                    </a:lnTo>
                    <a:lnTo>
                      <a:pt x="429183" y="0"/>
                    </a:lnTo>
                    <a:lnTo>
                      <a:pt x="431278" y="736"/>
                    </a:lnTo>
                    <a:lnTo>
                      <a:pt x="431278" y="756907"/>
                    </a:lnTo>
                    <a:lnTo>
                      <a:pt x="431278" y="756907"/>
                    </a:lnTo>
                    <a:lnTo>
                      <a:pt x="431278" y="736"/>
                    </a:lnTo>
                    <a:lnTo>
                      <a:pt x="541853" y="39573"/>
                    </a:lnTo>
                    <a:cubicBezTo>
                      <a:pt x="822737" y="153740"/>
                      <a:pt x="1079955" y="337631"/>
                      <a:pt x="1285797" y="588512"/>
                    </a:cubicBezTo>
                    <a:cubicBezTo>
                      <a:pt x="1573976" y="939745"/>
                      <a:pt x="1713713" y="1364091"/>
                      <a:pt x="1712507" y="1785506"/>
                    </a:cubicBezTo>
                    <a:lnTo>
                      <a:pt x="1709561" y="1843709"/>
                    </a:lnTo>
                    <a:lnTo>
                      <a:pt x="1362721" y="1574021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76B8576-BD6B-42E6-87DE-7003F9EA8A7D}"/>
                  </a:ext>
                </a:extLst>
              </p:cNvPr>
              <p:cNvSpPr/>
              <p:nvPr/>
            </p:nvSpPr>
            <p:spPr>
              <a:xfrm rot="7762084">
                <a:off x="7169412" y="3669958"/>
                <a:ext cx="1719611" cy="1830934"/>
              </a:xfrm>
              <a:custGeom>
                <a:avLst/>
                <a:gdLst>
                  <a:gd name="connsiteX0" fmla="*/ 0 w 1719611"/>
                  <a:gd name="connsiteY0" fmla="*/ 831623 h 1830934"/>
                  <a:gd name="connsiteX1" fmla="*/ 310791 w 1719611"/>
                  <a:gd name="connsiteY1" fmla="*/ 427075 h 1830934"/>
                  <a:gd name="connsiteX2" fmla="*/ 37925 w 1719611"/>
                  <a:gd name="connsiteY2" fmla="*/ 0 h 1830934"/>
                  <a:gd name="connsiteX3" fmla="*/ 74292 w 1719611"/>
                  <a:gd name="connsiteY3" fmla="*/ 1841 h 1830934"/>
                  <a:gd name="connsiteX4" fmla="*/ 1343398 w 1719611"/>
                  <a:gd name="connsiteY4" fmla="*/ 680390 h 1830934"/>
                  <a:gd name="connsiteX5" fmla="*/ 1632710 w 1719611"/>
                  <a:gd name="connsiteY5" fmla="*/ 1166276 h 1830934"/>
                  <a:gd name="connsiteX6" fmla="*/ 1678727 w 1719611"/>
                  <a:gd name="connsiteY6" fmla="*/ 1297936 h 1830934"/>
                  <a:gd name="connsiteX7" fmla="*/ 1678727 w 1719611"/>
                  <a:gd name="connsiteY7" fmla="*/ 1297936 h 1830934"/>
                  <a:gd name="connsiteX8" fmla="*/ 1693405 w 1719611"/>
                  <a:gd name="connsiteY8" fmla="*/ 1339935 h 1830934"/>
                  <a:gd name="connsiteX9" fmla="*/ 1719611 w 1719611"/>
                  <a:gd name="connsiteY9" fmla="*/ 1447872 h 1830934"/>
                  <a:gd name="connsiteX10" fmla="*/ 1342194 w 1719611"/>
                  <a:gd name="connsiteY10" fmla="*/ 1830934 h 1830934"/>
                  <a:gd name="connsiteX11" fmla="*/ 943245 w 1719611"/>
                  <a:gd name="connsiteY11" fmla="*/ 1647581 h 1830934"/>
                  <a:gd name="connsiteX12" fmla="*/ 943246 w 1719611"/>
                  <a:gd name="connsiteY12" fmla="*/ 1647581 h 1830934"/>
                  <a:gd name="connsiteX13" fmla="*/ 908093 w 1719611"/>
                  <a:gd name="connsiteY13" fmla="*/ 1631425 h 1830934"/>
                  <a:gd name="connsiteX14" fmla="*/ 894646 w 1719611"/>
                  <a:gd name="connsiteY14" fmla="*/ 1576037 h 1830934"/>
                  <a:gd name="connsiteX15" fmla="*/ 699642 w 1719611"/>
                  <a:gd name="connsiteY15" fmla="*/ 1208577 h 1830934"/>
                  <a:gd name="connsiteX16" fmla="*/ 92032 w 1719611"/>
                  <a:gd name="connsiteY16" fmla="*/ 845157 h 1830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19611" h="1830934">
                    <a:moveTo>
                      <a:pt x="0" y="831623"/>
                    </a:moveTo>
                    <a:lnTo>
                      <a:pt x="310791" y="427075"/>
                    </a:lnTo>
                    <a:lnTo>
                      <a:pt x="37925" y="0"/>
                    </a:lnTo>
                    <a:lnTo>
                      <a:pt x="74292" y="1841"/>
                    </a:lnTo>
                    <a:cubicBezTo>
                      <a:pt x="553179" y="49066"/>
                      <a:pt x="1014051" y="278980"/>
                      <a:pt x="1343398" y="680390"/>
                    </a:cubicBezTo>
                    <a:cubicBezTo>
                      <a:pt x="1466903" y="830918"/>
                      <a:pt x="1563144" y="994876"/>
                      <a:pt x="1632710" y="1166276"/>
                    </a:cubicBezTo>
                    <a:lnTo>
                      <a:pt x="1678727" y="1297936"/>
                    </a:lnTo>
                    <a:lnTo>
                      <a:pt x="1678727" y="1297936"/>
                    </a:lnTo>
                    <a:lnTo>
                      <a:pt x="1693405" y="1339935"/>
                    </a:lnTo>
                    <a:lnTo>
                      <a:pt x="1719611" y="1447872"/>
                    </a:lnTo>
                    <a:lnTo>
                      <a:pt x="1342194" y="1830934"/>
                    </a:lnTo>
                    <a:lnTo>
                      <a:pt x="943245" y="1647581"/>
                    </a:lnTo>
                    <a:lnTo>
                      <a:pt x="943246" y="1647581"/>
                    </a:lnTo>
                    <a:lnTo>
                      <a:pt x="908093" y="1631425"/>
                    </a:lnTo>
                    <a:lnTo>
                      <a:pt x="894646" y="1576037"/>
                    </a:lnTo>
                    <a:cubicBezTo>
                      <a:pt x="856130" y="1445520"/>
                      <a:pt x="791389" y="1320398"/>
                      <a:pt x="699642" y="1208577"/>
                    </a:cubicBezTo>
                    <a:cubicBezTo>
                      <a:pt x="539086" y="1012891"/>
                      <a:pt x="322427" y="890358"/>
                      <a:pt x="92032" y="84515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3258B30-A10B-4A65-AD29-3EBE440D57AF}"/>
                  </a:ext>
                </a:extLst>
              </p:cNvPr>
              <p:cNvSpPr/>
              <p:nvPr/>
            </p:nvSpPr>
            <p:spPr>
              <a:xfrm rot="7762084">
                <a:off x="6453374" y="4404648"/>
                <a:ext cx="8493" cy="45985"/>
              </a:xfrm>
              <a:custGeom>
                <a:avLst/>
                <a:gdLst>
                  <a:gd name="connsiteX0" fmla="*/ 0 w 8493"/>
                  <a:gd name="connsiteY0" fmla="*/ 45985 h 45985"/>
                  <a:gd name="connsiteX1" fmla="*/ 8493 w 8493"/>
                  <a:gd name="connsiteY1" fmla="*/ 0 h 45985"/>
                  <a:gd name="connsiteX2" fmla="*/ 4292 w 8493"/>
                  <a:gd name="connsiteY2" fmla="*/ 28566 h 45985"/>
                  <a:gd name="connsiteX3" fmla="*/ 0 w 8493"/>
                  <a:gd name="connsiteY3" fmla="*/ 45985 h 45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93" h="45985">
                    <a:moveTo>
                      <a:pt x="0" y="45985"/>
                    </a:moveTo>
                    <a:lnTo>
                      <a:pt x="8493" y="0"/>
                    </a:lnTo>
                    <a:lnTo>
                      <a:pt x="4292" y="28566"/>
                    </a:lnTo>
                    <a:lnTo>
                      <a:pt x="0" y="4598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1D6AD97-B63B-4136-AAC3-17C7851D5656}"/>
                  </a:ext>
                </a:extLst>
              </p:cNvPr>
              <p:cNvSpPr/>
              <p:nvPr/>
            </p:nvSpPr>
            <p:spPr>
              <a:xfrm rot="7762084">
                <a:off x="5140603" y="4819344"/>
                <a:ext cx="2095" cy="2448"/>
              </a:xfrm>
              <a:custGeom>
                <a:avLst/>
                <a:gdLst>
                  <a:gd name="connsiteX0" fmla="*/ 0 w 2095"/>
                  <a:gd name="connsiteY0" fmla="*/ 1712 h 2448"/>
                  <a:gd name="connsiteX1" fmla="*/ 2095 w 2095"/>
                  <a:gd name="connsiteY1" fmla="*/ 0 h 2448"/>
                  <a:gd name="connsiteX2" fmla="*/ 2095 w 2095"/>
                  <a:gd name="connsiteY2" fmla="*/ 2448 h 2448"/>
                  <a:gd name="connsiteX3" fmla="*/ 0 w 2095"/>
                  <a:gd name="connsiteY3" fmla="*/ 1712 h 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" h="2448">
                    <a:moveTo>
                      <a:pt x="0" y="1712"/>
                    </a:moveTo>
                    <a:lnTo>
                      <a:pt x="2095" y="0"/>
                    </a:lnTo>
                    <a:lnTo>
                      <a:pt x="2095" y="2448"/>
                    </a:lnTo>
                    <a:lnTo>
                      <a:pt x="0" y="171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521839A-CE64-49DA-BD80-542333CB0022}"/>
                  </a:ext>
                </a:extLst>
              </p:cNvPr>
              <p:cNvSpPr/>
              <p:nvPr/>
            </p:nvSpPr>
            <p:spPr>
              <a:xfrm rot="19371209">
                <a:off x="5017032" y="2015042"/>
                <a:ext cx="901927" cy="1081181"/>
              </a:xfrm>
              <a:custGeom>
                <a:avLst/>
                <a:gdLst>
                  <a:gd name="connsiteX0" fmla="*/ 859385 w 901927"/>
                  <a:gd name="connsiteY0" fmla="*/ 103508 h 1081181"/>
                  <a:gd name="connsiteX1" fmla="*/ 864275 w 901927"/>
                  <a:gd name="connsiteY1" fmla="*/ 158082 h 1081181"/>
                  <a:gd name="connsiteX2" fmla="*/ 867838 w 901927"/>
                  <a:gd name="connsiteY2" fmla="*/ 225607 h 1081181"/>
                  <a:gd name="connsiteX3" fmla="*/ 867839 w 901927"/>
                  <a:gd name="connsiteY3" fmla="*/ 225610 h 1081181"/>
                  <a:gd name="connsiteX4" fmla="*/ 901927 w 901927"/>
                  <a:gd name="connsiteY4" fmla="*/ 871511 h 1081181"/>
                  <a:gd name="connsiteX5" fmla="*/ 761450 w 901927"/>
                  <a:gd name="connsiteY5" fmla="*/ 905199 h 1081181"/>
                  <a:gd name="connsiteX6" fmla="*/ 793972 w 901927"/>
                  <a:gd name="connsiteY6" fmla="*/ 799114 h 1081181"/>
                  <a:gd name="connsiteX7" fmla="*/ 793971 w 901927"/>
                  <a:gd name="connsiteY7" fmla="*/ 799114 h 1081181"/>
                  <a:gd name="connsiteX8" fmla="*/ 761449 w 901927"/>
                  <a:gd name="connsiteY8" fmla="*/ 905198 h 1081181"/>
                  <a:gd name="connsiteX9" fmla="*/ 27606 w 901927"/>
                  <a:gd name="connsiteY9" fmla="*/ 1081181 h 1081181"/>
                  <a:gd name="connsiteX10" fmla="*/ 0 w 901927"/>
                  <a:gd name="connsiteY10" fmla="*/ 558092 h 1081181"/>
                  <a:gd name="connsiteX11" fmla="*/ 336520 w 901927"/>
                  <a:gd name="connsiteY11" fmla="*/ 0 h 108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1927" h="1081181">
                    <a:moveTo>
                      <a:pt x="859385" y="103508"/>
                    </a:moveTo>
                    <a:lnTo>
                      <a:pt x="864275" y="158082"/>
                    </a:lnTo>
                    <a:lnTo>
                      <a:pt x="867838" y="225607"/>
                    </a:lnTo>
                    <a:lnTo>
                      <a:pt x="867839" y="225610"/>
                    </a:lnTo>
                    <a:lnTo>
                      <a:pt x="901927" y="871511"/>
                    </a:lnTo>
                    <a:lnTo>
                      <a:pt x="761450" y="905199"/>
                    </a:lnTo>
                    <a:lnTo>
                      <a:pt x="793972" y="799114"/>
                    </a:lnTo>
                    <a:lnTo>
                      <a:pt x="793971" y="799114"/>
                    </a:lnTo>
                    <a:lnTo>
                      <a:pt x="761449" y="905198"/>
                    </a:lnTo>
                    <a:lnTo>
                      <a:pt x="27606" y="1081181"/>
                    </a:lnTo>
                    <a:lnTo>
                      <a:pt x="0" y="558092"/>
                    </a:lnTo>
                    <a:lnTo>
                      <a:pt x="33652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4BB556-7FC3-4222-ABDD-630F3EFC4EE7}"/>
                  </a:ext>
                </a:extLst>
              </p:cNvPr>
              <p:cNvSpPr txBox="1"/>
              <p:nvPr/>
            </p:nvSpPr>
            <p:spPr>
              <a:xfrm>
                <a:off x="7301406" y="1796360"/>
                <a:ext cx="1281262" cy="792167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Up">
                  <a:avLst/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DEPLOY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7B6225-411D-4A50-BCA7-A76E43A3D7AE}"/>
                  </a:ext>
                </a:extLst>
              </p:cNvPr>
              <p:cNvSpPr txBox="1"/>
              <p:nvPr/>
            </p:nvSpPr>
            <p:spPr>
              <a:xfrm rot="5400000">
                <a:off x="8513505" y="3041923"/>
                <a:ext cx="1257197" cy="405308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Up">
                  <a:avLst/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OPERATE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4F2086-8A02-4AE2-AF4E-7EAEBC6396DA}"/>
                  </a:ext>
                </a:extLst>
              </p:cNvPr>
              <p:cNvSpPr txBox="1"/>
              <p:nvPr/>
            </p:nvSpPr>
            <p:spPr>
              <a:xfrm>
                <a:off x="7234228" y="3838626"/>
                <a:ext cx="1520530" cy="875508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Down">
                  <a:avLst/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MONITOR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38FA30-B5AC-46EC-B31F-4FBB54EACB60}"/>
                  </a:ext>
                </a:extLst>
              </p:cNvPr>
              <p:cNvSpPr txBox="1"/>
              <p:nvPr/>
            </p:nvSpPr>
            <p:spPr>
              <a:xfrm rot="2911709">
                <a:off x="4865733" y="2376561"/>
                <a:ext cx="1257197" cy="3077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PLAN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8A8441-A230-4EF9-A894-0B4249BD51D4}"/>
                  </a:ext>
                </a:extLst>
              </p:cNvPr>
              <p:cNvSpPr txBox="1"/>
              <p:nvPr/>
            </p:nvSpPr>
            <p:spPr>
              <a:xfrm>
                <a:off x="3256243" y="1784229"/>
                <a:ext cx="1541979" cy="1406437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Up">
                  <a:avLst>
                    <a:gd name="adj" fmla="val 12649386"/>
                  </a:avLst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CODE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76051C-36C1-4FB6-80BB-AC9863D64F80}"/>
                  </a:ext>
                </a:extLst>
              </p:cNvPr>
              <p:cNvSpPr txBox="1"/>
              <p:nvPr/>
            </p:nvSpPr>
            <p:spPr>
              <a:xfrm rot="16200000">
                <a:off x="2548819" y="2641435"/>
                <a:ext cx="1786417" cy="1420993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Up">
                  <a:avLst>
                    <a:gd name="adj" fmla="val 11884612"/>
                  </a:avLst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BUILD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35A6D8F-3AE8-45FA-B5AC-37598BDB01E1}"/>
                  </a:ext>
                </a:extLst>
              </p:cNvPr>
              <p:cNvSpPr txBox="1"/>
              <p:nvPr/>
            </p:nvSpPr>
            <p:spPr>
              <a:xfrm>
                <a:off x="3495553" y="3694715"/>
                <a:ext cx="1257197" cy="1021472"/>
              </a:xfrm>
              <a:prstGeom prst="rect">
                <a:avLst/>
              </a:prstGeom>
              <a:noFill/>
            </p:spPr>
            <p:txBody>
              <a:bodyPr spcFirstLastPara="1" wrap="square" lIns="0" tIns="0" rIns="0" bIns="0" numCol="1" rtlCol="0">
                <a:prstTxWarp prst="textArchDown">
                  <a:avLst/>
                </a:prstTxWarp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92D20C-02EA-4FF5-8ED3-21681FEF4240}"/>
                  </a:ext>
                </a:extLst>
              </p:cNvPr>
              <p:cNvSpPr txBox="1"/>
              <p:nvPr/>
            </p:nvSpPr>
            <p:spPr>
              <a:xfrm rot="18618231">
                <a:off x="5369900" y="3053361"/>
                <a:ext cx="1257197" cy="3077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1500" b="1" dirty="0">
                    <a:solidFill>
                      <a:schemeClr val="bg1"/>
                    </a:solidFill>
                  </a:rPr>
                  <a:t>RELEASE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4FC1ED-C777-4F41-A4C7-6EC5DA40831A}"/>
                  </a:ext>
                </a:extLst>
              </p:cNvPr>
              <p:cNvSpPr txBox="1"/>
              <p:nvPr/>
            </p:nvSpPr>
            <p:spPr>
              <a:xfrm>
                <a:off x="3572395" y="2879555"/>
                <a:ext cx="125719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3300" b="1" dirty="0">
                    <a:solidFill>
                      <a:schemeClr val="tx1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B43350-DCBA-4AA8-9E75-2E9B2C063AA2}"/>
                  </a:ext>
                </a:extLst>
              </p:cNvPr>
              <p:cNvSpPr txBox="1"/>
              <p:nvPr/>
            </p:nvSpPr>
            <p:spPr>
              <a:xfrm>
                <a:off x="7274815" y="2879555"/>
                <a:ext cx="1257197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3300" b="1" dirty="0">
                    <a:solidFill>
                      <a:schemeClr val="tx1"/>
                    </a:solidFill>
                  </a:rPr>
                  <a:t>OPS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72CA3C-DBE8-4F49-B8F0-4C0EFD6A0A42}"/>
                </a:ext>
              </a:extLst>
            </p:cNvPr>
            <p:cNvSpPr txBox="1"/>
            <p:nvPr/>
          </p:nvSpPr>
          <p:spPr>
            <a:xfrm>
              <a:off x="4049747" y="1193151"/>
              <a:ext cx="94289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3300" b="1" dirty="0">
                  <a:solidFill>
                    <a:schemeClr val="tx1"/>
                  </a:solidFill>
                </a:rPr>
                <a:t>SEC</a:t>
              </a:r>
            </a:p>
          </p:txBody>
        </p:sp>
      </p:grpSp>
      <p:sp>
        <p:nvSpPr>
          <p:cNvPr id="4" name="Google Shape;394;p36">
            <a:extLst>
              <a:ext uri="{FF2B5EF4-FFF2-40B4-BE49-F238E27FC236}">
                <a16:creationId xmlns:a16="http://schemas.microsoft.com/office/drawing/2014/main" id="{99D54F1C-8B6E-192E-9AB3-05B3E14F3B9E}"/>
              </a:ext>
            </a:extLst>
          </p:cNvPr>
          <p:cNvSpPr txBox="1"/>
          <p:nvPr/>
        </p:nvSpPr>
        <p:spPr>
          <a:xfrm>
            <a:off x="715248" y="4365829"/>
            <a:ext cx="76107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Compliance as Code</a:t>
            </a:r>
            <a:endParaRPr sz="18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~$ </a:t>
            </a:r>
            <a:r>
              <a:rPr lang="en-CA" b="1" dirty="0" err="1"/>
              <a:t>whoami</a:t>
            </a:r>
            <a:endParaRPr lang="en-CA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</a:t>
            </a:fld>
            <a:endParaRPr lang="en-CA" dirty="0"/>
          </a:p>
        </p:txBody>
      </p:sp>
      <p:pic>
        <p:nvPicPr>
          <p:cNvPr id="7" name="Picture 6" descr="A person holding a surfboard&#10;&#10;Description automatically generated with medium confidence">
            <a:extLst>
              <a:ext uri="{FF2B5EF4-FFF2-40B4-BE49-F238E27FC236}">
                <a16:creationId xmlns:a16="http://schemas.microsoft.com/office/drawing/2014/main" id="{E84A53D9-2123-42A9-ADF7-1580244E4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36" y="420063"/>
            <a:ext cx="2610790" cy="348105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11F227-9BE6-4341-992B-FA1FFE61089B}"/>
              </a:ext>
            </a:extLst>
          </p:cNvPr>
          <p:cNvSpPr/>
          <p:nvPr/>
        </p:nvSpPr>
        <p:spPr>
          <a:xfrm>
            <a:off x="1877117" y="948453"/>
            <a:ext cx="1181687" cy="42314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9A37A-B63F-4B22-8A27-FAF60BA6E147}"/>
              </a:ext>
            </a:extLst>
          </p:cNvPr>
          <p:cNvSpPr txBox="1"/>
          <p:nvPr/>
        </p:nvSpPr>
        <p:spPr>
          <a:xfrm>
            <a:off x="2058591" y="1065628"/>
            <a:ext cx="822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3883AB-A9E0-468F-AEB8-47BA6A41A414}"/>
              </a:ext>
            </a:extLst>
          </p:cNvPr>
          <p:cNvSpPr/>
          <p:nvPr/>
        </p:nvSpPr>
        <p:spPr>
          <a:xfrm>
            <a:off x="3060914" y="1754152"/>
            <a:ext cx="1181687" cy="42314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C9D89-E567-4B00-ADDC-F8666332E523}"/>
              </a:ext>
            </a:extLst>
          </p:cNvPr>
          <p:cNvSpPr txBox="1"/>
          <p:nvPr/>
        </p:nvSpPr>
        <p:spPr>
          <a:xfrm>
            <a:off x="3242388" y="1871326"/>
            <a:ext cx="822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rgbClr val="FFC000"/>
                </a:solidFill>
              </a:rPr>
              <a:t>/life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AD786F-EC4E-4D73-8C2C-919A90FBB373}"/>
              </a:ext>
            </a:extLst>
          </p:cNvPr>
          <p:cNvSpPr/>
          <p:nvPr/>
        </p:nvSpPr>
        <p:spPr>
          <a:xfrm>
            <a:off x="698812" y="1754152"/>
            <a:ext cx="1181687" cy="423147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3204-7C6C-43AE-A87B-2D1EFBE8D6D3}"/>
              </a:ext>
            </a:extLst>
          </p:cNvPr>
          <p:cNvSpPr txBox="1"/>
          <p:nvPr/>
        </p:nvSpPr>
        <p:spPr>
          <a:xfrm>
            <a:off x="880286" y="1871326"/>
            <a:ext cx="8229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rgbClr val="6D9EEB"/>
                </a:solidFill>
              </a:rPr>
              <a:t>/work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F7707A5-AB55-4B30-B6DC-2F0B9FEF2678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rot="5400000">
            <a:off x="1687533" y="973724"/>
            <a:ext cx="382552" cy="1178305"/>
          </a:xfrm>
          <a:prstGeom prst="bentConnector3">
            <a:avLst/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85A705-1125-4C05-B876-11D1ED0DACC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rot="16200000" flipH="1">
            <a:off x="2868584" y="970977"/>
            <a:ext cx="382552" cy="1183797"/>
          </a:xfrm>
          <a:prstGeom prst="bentConnector3">
            <a:avLst/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5B634B-2DCB-4DD7-9416-80E254F69963}"/>
              </a:ext>
            </a:extLst>
          </p:cNvPr>
          <p:cNvSpPr/>
          <p:nvPr/>
        </p:nvSpPr>
        <p:spPr>
          <a:xfrm>
            <a:off x="1025887" y="2297071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F6C806E-35BE-4CC7-BB49-0062C3F6DCEA}"/>
              </a:ext>
            </a:extLst>
          </p:cNvPr>
          <p:cNvSpPr/>
          <p:nvPr/>
        </p:nvSpPr>
        <p:spPr>
          <a:xfrm>
            <a:off x="1025887" y="2720218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44BCA04-04B5-4195-B156-D669196A54CD}"/>
              </a:ext>
            </a:extLst>
          </p:cNvPr>
          <p:cNvSpPr/>
          <p:nvPr/>
        </p:nvSpPr>
        <p:spPr>
          <a:xfrm>
            <a:off x="1025887" y="3143365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D51FE4B-A2CF-479B-BE59-2C8A0D9110AD}"/>
              </a:ext>
            </a:extLst>
          </p:cNvPr>
          <p:cNvSpPr/>
          <p:nvPr/>
        </p:nvSpPr>
        <p:spPr>
          <a:xfrm>
            <a:off x="1025887" y="3568709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982146-CFEB-42B9-BE1A-335FEAD5BA62}"/>
              </a:ext>
            </a:extLst>
          </p:cNvPr>
          <p:cNvSpPr/>
          <p:nvPr/>
        </p:nvSpPr>
        <p:spPr>
          <a:xfrm>
            <a:off x="1025887" y="3986052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347A2-5B93-4EA2-A90C-598FA0D26E97}"/>
              </a:ext>
            </a:extLst>
          </p:cNvPr>
          <p:cNvSpPr txBox="1"/>
          <p:nvPr/>
        </p:nvSpPr>
        <p:spPr>
          <a:xfrm>
            <a:off x="1115569" y="2379454"/>
            <a:ext cx="10023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A616CB-D4AB-4178-8FB1-49BB3EA7B0D8}"/>
              </a:ext>
            </a:extLst>
          </p:cNvPr>
          <p:cNvSpPr txBox="1"/>
          <p:nvPr/>
        </p:nvSpPr>
        <p:spPr>
          <a:xfrm>
            <a:off x="1115569" y="2816020"/>
            <a:ext cx="10023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 err="1">
                <a:solidFill>
                  <a:schemeClr val="tx1"/>
                </a:solidFill>
              </a:rPr>
              <a:t>it_audit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617F08-EFAF-45FF-8D7E-2C466E36AEB1}"/>
              </a:ext>
            </a:extLst>
          </p:cNvPr>
          <p:cNvSpPr txBox="1"/>
          <p:nvPr/>
        </p:nvSpPr>
        <p:spPr>
          <a:xfrm>
            <a:off x="1074637" y="3667651"/>
            <a:ext cx="1092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risk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89230-E0AF-4F77-83E5-57ADEF5D0CCA}"/>
              </a:ext>
            </a:extLst>
          </p:cNvPr>
          <p:cNvSpPr txBox="1"/>
          <p:nvPr/>
        </p:nvSpPr>
        <p:spPr>
          <a:xfrm>
            <a:off x="1025886" y="4084994"/>
            <a:ext cx="11816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sec program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D4C5A1-A0C7-46F9-92F4-71BB7681E5C5}"/>
              </a:ext>
            </a:extLst>
          </p:cNvPr>
          <p:cNvSpPr txBox="1"/>
          <p:nvPr/>
        </p:nvSpPr>
        <p:spPr>
          <a:xfrm>
            <a:off x="1025886" y="3242239"/>
            <a:ext cx="11816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advisory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DA19E91-5FBB-4F1B-89B2-DC1147E9A420}"/>
              </a:ext>
            </a:extLst>
          </p:cNvPr>
          <p:cNvCxnSpPr>
            <a:cxnSpLocks/>
            <a:stCxn id="16" idx="1"/>
            <a:endCxn id="25" idx="1"/>
          </p:cNvCxnSpPr>
          <p:nvPr/>
        </p:nvCxnSpPr>
        <p:spPr>
          <a:xfrm rot="10800000" flipH="1" flipV="1">
            <a:off x="698812" y="1965725"/>
            <a:ext cx="327074" cy="522622"/>
          </a:xfrm>
          <a:prstGeom prst="bentConnector3">
            <a:avLst>
              <a:gd name="adj1" fmla="val -52419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4E6531C-001E-47D2-9125-F06C2D35F8B8}"/>
              </a:ext>
            </a:extLst>
          </p:cNvPr>
          <p:cNvCxnSpPr>
            <a:cxnSpLocks/>
            <a:stCxn id="16" idx="1"/>
            <a:endCxn id="29" idx="1"/>
          </p:cNvCxnSpPr>
          <p:nvPr/>
        </p:nvCxnSpPr>
        <p:spPr>
          <a:xfrm rot="10800000" flipH="1" flipV="1">
            <a:off x="698812" y="1965725"/>
            <a:ext cx="327074" cy="945769"/>
          </a:xfrm>
          <a:prstGeom prst="bentConnector3">
            <a:avLst>
              <a:gd name="adj1" fmla="val -52419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1D481F8-ED69-45D3-9408-4EAABF11F9E2}"/>
              </a:ext>
            </a:extLst>
          </p:cNvPr>
          <p:cNvCxnSpPr>
            <a:cxnSpLocks/>
            <a:stCxn id="16" idx="1"/>
            <a:endCxn id="30" idx="1"/>
          </p:cNvCxnSpPr>
          <p:nvPr/>
        </p:nvCxnSpPr>
        <p:spPr>
          <a:xfrm rot="10800000" flipH="1" flipV="1">
            <a:off x="698812" y="1965725"/>
            <a:ext cx="327074" cy="1368916"/>
          </a:xfrm>
          <a:prstGeom prst="bentConnector3">
            <a:avLst>
              <a:gd name="adj1" fmla="val -52419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BE4EB37-F05C-4599-AA1F-30DE27CEDCED}"/>
              </a:ext>
            </a:extLst>
          </p:cNvPr>
          <p:cNvCxnSpPr>
            <a:cxnSpLocks/>
            <a:stCxn id="16" idx="1"/>
            <a:endCxn id="31" idx="1"/>
          </p:cNvCxnSpPr>
          <p:nvPr/>
        </p:nvCxnSpPr>
        <p:spPr>
          <a:xfrm rot="10800000" flipH="1" flipV="1">
            <a:off x="698812" y="1965725"/>
            <a:ext cx="327074" cy="1794260"/>
          </a:xfrm>
          <a:prstGeom prst="bentConnector3">
            <a:avLst>
              <a:gd name="adj1" fmla="val -52419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E7BFE4E-3E55-40D0-9775-649663B5EB7D}"/>
              </a:ext>
            </a:extLst>
          </p:cNvPr>
          <p:cNvCxnSpPr>
            <a:cxnSpLocks/>
            <a:stCxn id="16" idx="1"/>
            <a:endCxn id="38" idx="1"/>
          </p:cNvCxnSpPr>
          <p:nvPr/>
        </p:nvCxnSpPr>
        <p:spPr>
          <a:xfrm rot="10800000" flipH="1" flipV="1">
            <a:off x="698812" y="1965726"/>
            <a:ext cx="327074" cy="2226990"/>
          </a:xfrm>
          <a:prstGeom prst="bentConnector3">
            <a:avLst>
              <a:gd name="adj1" fmla="val -69892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D38D739-2974-49D5-8F8A-12CBE1CC783F}"/>
              </a:ext>
            </a:extLst>
          </p:cNvPr>
          <p:cNvSpPr/>
          <p:nvPr/>
        </p:nvSpPr>
        <p:spPr>
          <a:xfrm>
            <a:off x="3367534" y="2297071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2C842B3-9A70-4032-B44C-C80EE3919C46}"/>
              </a:ext>
            </a:extLst>
          </p:cNvPr>
          <p:cNvSpPr/>
          <p:nvPr/>
        </p:nvSpPr>
        <p:spPr>
          <a:xfrm>
            <a:off x="3367534" y="2720218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8F77495-B921-4132-8607-0F4A78EB655F}"/>
              </a:ext>
            </a:extLst>
          </p:cNvPr>
          <p:cNvSpPr/>
          <p:nvPr/>
        </p:nvSpPr>
        <p:spPr>
          <a:xfrm>
            <a:off x="3367534" y="3143365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370EDC7-FCE4-4D69-BD2F-2442F8DF8945}"/>
              </a:ext>
            </a:extLst>
          </p:cNvPr>
          <p:cNvSpPr/>
          <p:nvPr/>
        </p:nvSpPr>
        <p:spPr>
          <a:xfrm>
            <a:off x="3367534" y="3568709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BB5C89E-B368-44A4-8AFA-4DA81E830DD9}"/>
              </a:ext>
            </a:extLst>
          </p:cNvPr>
          <p:cNvSpPr/>
          <p:nvPr/>
        </p:nvSpPr>
        <p:spPr>
          <a:xfrm>
            <a:off x="3367534" y="3986052"/>
            <a:ext cx="1181687" cy="382552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55CABB-7CD9-40FF-B8E5-7A80A04EC844}"/>
              </a:ext>
            </a:extLst>
          </p:cNvPr>
          <p:cNvSpPr txBox="1"/>
          <p:nvPr/>
        </p:nvSpPr>
        <p:spPr>
          <a:xfrm>
            <a:off x="3457216" y="2379454"/>
            <a:ext cx="10023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volunteering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213E37-F8E9-4936-B687-7A94EE086C71}"/>
              </a:ext>
            </a:extLst>
          </p:cNvPr>
          <p:cNvSpPr txBox="1"/>
          <p:nvPr/>
        </p:nvSpPr>
        <p:spPr>
          <a:xfrm>
            <a:off x="3457216" y="2816020"/>
            <a:ext cx="10023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4348DFA-6C28-4F60-BBD9-75D722E89114}"/>
              </a:ext>
            </a:extLst>
          </p:cNvPr>
          <p:cNvSpPr txBox="1"/>
          <p:nvPr/>
        </p:nvSpPr>
        <p:spPr>
          <a:xfrm>
            <a:off x="3416284" y="3667651"/>
            <a:ext cx="10920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photography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8AC611-BBAC-4E46-B074-E2E3ED20886F}"/>
              </a:ext>
            </a:extLst>
          </p:cNvPr>
          <p:cNvSpPr txBox="1"/>
          <p:nvPr/>
        </p:nvSpPr>
        <p:spPr>
          <a:xfrm>
            <a:off x="3367533" y="4084994"/>
            <a:ext cx="11816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42E278-DDFA-4240-B48F-8D8A4DC80946}"/>
              </a:ext>
            </a:extLst>
          </p:cNvPr>
          <p:cNvSpPr txBox="1"/>
          <p:nvPr/>
        </p:nvSpPr>
        <p:spPr>
          <a:xfrm>
            <a:off x="3367533" y="3242239"/>
            <a:ext cx="11816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tx1"/>
                </a:solidFill>
              </a:rPr>
              <a:t>travel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D201E4C-6EBC-4CD8-A2DB-D49031257D04}"/>
              </a:ext>
            </a:extLst>
          </p:cNvPr>
          <p:cNvCxnSpPr>
            <a:cxnSpLocks/>
            <a:stCxn id="14" idx="1"/>
            <a:endCxn id="60" idx="1"/>
          </p:cNvCxnSpPr>
          <p:nvPr/>
        </p:nvCxnSpPr>
        <p:spPr>
          <a:xfrm rot="10800000" flipH="1" flipV="1">
            <a:off x="3060914" y="1965725"/>
            <a:ext cx="306620" cy="522622"/>
          </a:xfrm>
          <a:prstGeom prst="bentConnector3">
            <a:avLst>
              <a:gd name="adj1" fmla="val -55916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9D98D56-96DE-4256-AE3A-2CDA8D49C54B}"/>
              </a:ext>
            </a:extLst>
          </p:cNvPr>
          <p:cNvCxnSpPr>
            <a:cxnSpLocks/>
            <a:stCxn id="14" idx="1"/>
            <a:endCxn id="61" idx="1"/>
          </p:cNvCxnSpPr>
          <p:nvPr/>
        </p:nvCxnSpPr>
        <p:spPr>
          <a:xfrm rot="10800000" flipH="1" flipV="1">
            <a:off x="3060914" y="1965725"/>
            <a:ext cx="306620" cy="945769"/>
          </a:xfrm>
          <a:prstGeom prst="bentConnector3">
            <a:avLst>
              <a:gd name="adj1" fmla="val -55916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36FA362-02A1-4442-AC75-B476169A98A5}"/>
              </a:ext>
            </a:extLst>
          </p:cNvPr>
          <p:cNvCxnSpPr>
            <a:cxnSpLocks/>
            <a:stCxn id="14" idx="1"/>
            <a:endCxn id="62" idx="1"/>
          </p:cNvCxnSpPr>
          <p:nvPr/>
        </p:nvCxnSpPr>
        <p:spPr>
          <a:xfrm rot="10800000" flipH="1" flipV="1">
            <a:off x="3060914" y="1965725"/>
            <a:ext cx="306620" cy="1368916"/>
          </a:xfrm>
          <a:prstGeom prst="bentConnector3">
            <a:avLst>
              <a:gd name="adj1" fmla="val -55916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9B42F01-52D1-46BD-B64B-DA14C0085840}"/>
              </a:ext>
            </a:extLst>
          </p:cNvPr>
          <p:cNvCxnSpPr>
            <a:cxnSpLocks/>
            <a:stCxn id="14" idx="1"/>
            <a:endCxn id="63" idx="1"/>
          </p:cNvCxnSpPr>
          <p:nvPr/>
        </p:nvCxnSpPr>
        <p:spPr>
          <a:xfrm rot="10800000" flipH="1" flipV="1">
            <a:off x="3060914" y="1965725"/>
            <a:ext cx="306620" cy="1794260"/>
          </a:xfrm>
          <a:prstGeom prst="bentConnector3">
            <a:avLst>
              <a:gd name="adj1" fmla="val -55916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8B51486-D0F3-4C39-BD6B-E05B731B13B8}"/>
              </a:ext>
            </a:extLst>
          </p:cNvPr>
          <p:cNvCxnSpPr>
            <a:cxnSpLocks/>
            <a:stCxn id="14" idx="1"/>
            <a:endCxn id="68" idx="1"/>
          </p:cNvCxnSpPr>
          <p:nvPr/>
        </p:nvCxnSpPr>
        <p:spPr>
          <a:xfrm rot="10800000" flipH="1" flipV="1">
            <a:off x="3060913" y="1965726"/>
            <a:ext cx="306619" cy="2226990"/>
          </a:xfrm>
          <a:prstGeom prst="bentConnector3">
            <a:avLst>
              <a:gd name="adj1" fmla="val -74555"/>
            </a:avLst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and With Ukraine | New Mode">
            <a:extLst>
              <a:ext uri="{FF2B5EF4-FFF2-40B4-BE49-F238E27FC236}">
                <a16:creationId xmlns:a16="http://schemas.microsoft.com/office/drawing/2014/main" id="{CAC328CD-1A76-9E83-F50E-CA82C907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61" y="3004840"/>
            <a:ext cx="1810282" cy="181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Typical CI/CD Pipeline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>
                <a:solidFill>
                  <a:schemeClr val="tx1"/>
                </a:solidFill>
              </a:rPr>
              <a:pPr/>
              <a:t>20</a:t>
            </a:fld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48FEB9-286E-4C22-A608-E3BEEB386C2C}"/>
              </a:ext>
            </a:extLst>
          </p:cNvPr>
          <p:cNvCxnSpPr>
            <a:cxnSpLocks/>
          </p:cNvCxnSpPr>
          <p:nvPr/>
        </p:nvCxnSpPr>
        <p:spPr>
          <a:xfrm>
            <a:off x="909244" y="3027173"/>
            <a:ext cx="6860306" cy="13768"/>
          </a:xfrm>
          <a:prstGeom prst="line">
            <a:avLst/>
          </a:prstGeom>
          <a:ln w="635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109D4B-7C14-45FC-8B32-2E1AC2B90DB3}"/>
              </a:ext>
            </a:extLst>
          </p:cNvPr>
          <p:cNvCxnSpPr>
            <a:cxnSpLocks/>
          </p:cNvCxnSpPr>
          <p:nvPr/>
        </p:nvCxnSpPr>
        <p:spPr>
          <a:xfrm flipV="1">
            <a:off x="1629749" y="2109508"/>
            <a:ext cx="4746159" cy="13562"/>
          </a:xfrm>
          <a:prstGeom prst="line">
            <a:avLst/>
          </a:prstGeom>
          <a:ln w="381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BCEBD9-12D6-4381-A958-7AE19E753D8F}"/>
              </a:ext>
            </a:extLst>
          </p:cNvPr>
          <p:cNvCxnSpPr>
            <a:cxnSpLocks/>
          </p:cNvCxnSpPr>
          <p:nvPr/>
        </p:nvCxnSpPr>
        <p:spPr>
          <a:xfrm flipV="1">
            <a:off x="1781071" y="2131389"/>
            <a:ext cx="332258" cy="628273"/>
          </a:xfrm>
          <a:prstGeom prst="line">
            <a:avLst/>
          </a:prstGeom>
          <a:ln w="31750">
            <a:solidFill>
              <a:schemeClr val="tx1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489F165-046E-4ACD-9D72-371BF318951A}"/>
              </a:ext>
            </a:extLst>
          </p:cNvPr>
          <p:cNvGrpSpPr/>
          <p:nvPr/>
        </p:nvGrpSpPr>
        <p:grpSpPr>
          <a:xfrm>
            <a:off x="2385634" y="1870063"/>
            <a:ext cx="503601" cy="503601"/>
            <a:chOff x="2765223" y="2377403"/>
            <a:chExt cx="904083" cy="90408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C000769-1993-4774-9DF6-1CBE513939E2}"/>
                </a:ext>
              </a:extLst>
            </p:cNvPr>
            <p:cNvSpPr/>
            <p:nvPr/>
          </p:nvSpPr>
          <p:spPr>
            <a:xfrm>
              <a:off x="2765223" y="2377403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E39F6C3-47B3-4794-BD10-7DDC48CF1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564" y="2381838"/>
              <a:ext cx="787400" cy="89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11CF9E-44D9-45AC-A640-3FCE286EE9C0}"/>
              </a:ext>
            </a:extLst>
          </p:cNvPr>
          <p:cNvGrpSpPr/>
          <p:nvPr/>
        </p:nvGrpSpPr>
        <p:grpSpPr>
          <a:xfrm>
            <a:off x="3115384" y="1867321"/>
            <a:ext cx="492659" cy="492659"/>
            <a:chOff x="4631079" y="3587365"/>
            <a:chExt cx="904083" cy="90408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C407D9-8217-45FF-9ED0-04FA523C399E}"/>
                </a:ext>
              </a:extLst>
            </p:cNvPr>
            <p:cNvSpPr/>
            <p:nvPr/>
          </p:nvSpPr>
          <p:spPr>
            <a:xfrm>
              <a:off x="4631079" y="3587365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E9051BE-C268-4A69-BB0B-6EF845942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016" y="3624285"/>
              <a:ext cx="594125" cy="79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BA5D8A-2EF2-4400-B898-273086EBA35A}"/>
              </a:ext>
            </a:extLst>
          </p:cNvPr>
          <p:cNvCxnSpPr>
            <a:cxnSpLocks/>
          </p:cNvCxnSpPr>
          <p:nvPr/>
        </p:nvCxnSpPr>
        <p:spPr>
          <a:xfrm flipH="1" flipV="1">
            <a:off x="5001166" y="1306232"/>
            <a:ext cx="7404" cy="557337"/>
          </a:xfrm>
          <a:prstGeom prst="line">
            <a:avLst/>
          </a:prstGeom>
          <a:ln w="317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704E6C-954B-4045-B11B-1064BFB4EFA5}"/>
              </a:ext>
            </a:extLst>
          </p:cNvPr>
          <p:cNvCxnSpPr>
            <a:cxnSpLocks/>
          </p:cNvCxnSpPr>
          <p:nvPr/>
        </p:nvCxnSpPr>
        <p:spPr>
          <a:xfrm flipH="1">
            <a:off x="4081050" y="1314315"/>
            <a:ext cx="927520" cy="0"/>
          </a:xfrm>
          <a:prstGeom prst="line">
            <a:avLst/>
          </a:prstGeom>
          <a:ln w="317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5A2A6D-50A3-47DF-97E2-B64795FB75A8}"/>
              </a:ext>
            </a:extLst>
          </p:cNvPr>
          <p:cNvCxnSpPr>
            <a:cxnSpLocks/>
          </p:cNvCxnSpPr>
          <p:nvPr/>
        </p:nvCxnSpPr>
        <p:spPr>
          <a:xfrm flipV="1">
            <a:off x="4090263" y="1303830"/>
            <a:ext cx="0" cy="807302"/>
          </a:xfrm>
          <a:prstGeom prst="line">
            <a:avLst/>
          </a:prstGeom>
          <a:ln w="317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D2F408C-6D44-4BEB-B897-A818C452F778}"/>
              </a:ext>
            </a:extLst>
          </p:cNvPr>
          <p:cNvSpPr txBox="1"/>
          <p:nvPr/>
        </p:nvSpPr>
        <p:spPr>
          <a:xfrm>
            <a:off x="5290223" y="1887439"/>
            <a:ext cx="1955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2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DACE78-DB95-48D5-B0FB-EA471908924F}"/>
              </a:ext>
            </a:extLst>
          </p:cNvPr>
          <p:cNvSpPr txBox="1"/>
          <p:nvPr/>
        </p:nvSpPr>
        <p:spPr>
          <a:xfrm>
            <a:off x="4753465" y="1620597"/>
            <a:ext cx="1955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200" b="1" dirty="0">
                <a:solidFill>
                  <a:schemeClr val="tx1"/>
                </a:solidFill>
              </a:rPr>
              <a:t>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56C267E-B1BF-4451-A230-8D7D64F2EFA7}"/>
              </a:ext>
            </a:extLst>
          </p:cNvPr>
          <p:cNvGrpSpPr/>
          <p:nvPr/>
        </p:nvGrpSpPr>
        <p:grpSpPr>
          <a:xfrm>
            <a:off x="3839806" y="1859228"/>
            <a:ext cx="492659" cy="492659"/>
            <a:chOff x="5366663" y="3887639"/>
            <a:chExt cx="904083" cy="90408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21C9813-8F36-495B-9C79-8149FD4BEC62}"/>
                </a:ext>
              </a:extLst>
            </p:cNvPr>
            <p:cNvSpPr/>
            <p:nvPr/>
          </p:nvSpPr>
          <p:spPr>
            <a:xfrm>
              <a:off x="5366663" y="3887639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C341A696-BCF5-49C5-B2B8-295A3FCE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35029" y="3952218"/>
              <a:ext cx="787400" cy="787400"/>
            </a:xfrm>
            <a:prstGeom prst="rect">
              <a:avLst/>
            </a:prstGeom>
          </p:spPr>
        </p:pic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896D284-1B4C-439E-8CC9-79F04EB37425}"/>
              </a:ext>
            </a:extLst>
          </p:cNvPr>
          <p:cNvCxnSpPr>
            <a:cxnSpLocks/>
          </p:cNvCxnSpPr>
          <p:nvPr/>
        </p:nvCxnSpPr>
        <p:spPr>
          <a:xfrm>
            <a:off x="5950412" y="2210214"/>
            <a:ext cx="293118" cy="637123"/>
          </a:xfrm>
          <a:prstGeom prst="line">
            <a:avLst/>
          </a:prstGeom>
          <a:ln w="31750">
            <a:solidFill>
              <a:schemeClr val="tx1"/>
            </a:solidFill>
            <a:prstDash val="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00F1675-6127-4ECD-A747-FA2B1F87C6B6}"/>
              </a:ext>
            </a:extLst>
          </p:cNvPr>
          <p:cNvGrpSpPr/>
          <p:nvPr/>
        </p:nvGrpSpPr>
        <p:grpSpPr>
          <a:xfrm>
            <a:off x="6092994" y="2802159"/>
            <a:ext cx="495906" cy="495906"/>
            <a:chOff x="9071989" y="3584186"/>
            <a:chExt cx="904083" cy="90408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FDF9931-9FF2-48FA-8267-517E978E14E7}"/>
                </a:ext>
              </a:extLst>
            </p:cNvPr>
            <p:cNvSpPr/>
            <p:nvPr/>
          </p:nvSpPr>
          <p:spPr>
            <a:xfrm>
              <a:off x="9071989" y="3584186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EB038E8D-7287-4344-B76C-854B7470C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878" y="3602393"/>
              <a:ext cx="636120" cy="84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EC75F-A081-4024-9975-E573DB2F64B0}"/>
              </a:ext>
            </a:extLst>
          </p:cNvPr>
          <p:cNvGrpSpPr/>
          <p:nvPr/>
        </p:nvGrpSpPr>
        <p:grpSpPr>
          <a:xfrm>
            <a:off x="5522959" y="1842392"/>
            <a:ext cx="509497" cy="509497"/>
            <a:chOff x="5972398" y="4698370"/>
            <a:chExt cx="904083" cy="90408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15DE9E7-735B-4B89-A465-7C99CE8B9D20}"/>
                </a:ext>
              </a:extLst>
            </p:cNvPr>
            <p:cNvSpPr/>
            <p:nvPr/>
          </p:nvSpPr>
          <p:spPr>
            <a:xfrm>
              <a:off x="5972398" y="4698370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02F2731-6E52-4A9F-A4B7-3AE7953A7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014405" y="4741191"/>
              <a:ext cx="818440" cy="81844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98111FE-8642-48A4-9306-CFE6F1F781CB}"/>
              </a:ext>
            </a:extLst>
          </p:cNvPr>
          <p:cNvGrpSpPr/>
          <p:nvPr/>
        </p:nvGrpSpPr>
        <p:grpSpPr>
          <a:xfrm>
            <a:off x="6743716" y="2802160"/>
            <a:ext cx="492659" cy="492659"/>
            <a:chOff x="5366665" y="3887641"/>
            <a:chExt cx="904083" cy="90408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A42F394-89B5-494B-97D0-75ED3E49C791}"/>
                </a:ext>
              </a:extLst>
            </p:cNvPr>
            <p:cNvSpPr/>
            <p:nvPr/>
          </p:nvSpPr>
          <p:spPr>
            <a:xfrm>
              <a:off x="5366665" y="3887641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24A4F8F-CBAA-43E7-97B5-88EF38ED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435029" y="3952219"/>
              <a:ext cx="787400" cy="787400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B9FAFF2-9F42-4E75-BE5C-1BABA64854FF}"/>
              </a:ext>
            </a:extLst>
          </p:cNvPr>
          <p:cNvCxnSpPr>
            <a:cxnSpLocks/>
          </p:cNvCxnSpPr>
          <p:nvPr/>
        </p:nvCxnSpPr>
        <p:spPr>
          <a:xfrm flipV="1">
            <a:off x="7062282" y="2329857"/>
            <a:ext cx="321211" cy="47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F3AEA0-E0E5-40B1-86A3-DDB0A194687B}"/>
              </a:ext>
            </a:extLst>
          </p:cNvPr>
          <p:cNvGrpSpPr/>
          <p:nvPr/>
        </p:nvGrpSpPr>
        <p:grpSpPr>
          <a:xfrm>
            <a:off x="4320688" y="1064340"/>
            <a:ext cx="503601" cy="503601"/>
            <a:chOff x="2765223" y="2377403"/>
            <a:chExt cx="904083" cy="90408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2C6FB4-0390-4E61-8D11-8DE4A1EAB195}"/>
                </a:ext>
              </a:extLst>
            </p:cNvPr>
            <p:cNvSpPr/>
            <p:nvPr/>
          </p:nvSpPr>
          <p:spPr>
            <a:xfrm>
              <a:off x="2765223" y="2377403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97432674-3B84-444A-A472-0D67549FA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564" y="2381838"/>
              <a:ext cx="787400" cy="89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8278E9-4177-4815-8D93-9CA228537025}"/>
              </a:ext>
            </a:extLst>
          </p:cNvPr>
          <p:cNvGrpSpPr/>
          <p:nvPr/>
        </p:nvGrpSpPr>
        <p:grpSpPr>
          <a:xfrm>
            <a:off x="1432994" y="2759661"/>
            <a:ext cx="513540" cy="513540"/>
            <a:chOff x="1753053" y="4656987"/>
            <a:chExt cx="904083" cy="9040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61B6D0-54C7-4F67-97CD-3CC97EEBE290}"/>
                </a:ext>
              </a:extLst>
            </p:cNvPr>
            <p:cNvSpPr/>
            <p:nvPr/>
          </p:nvSpPr>
          <p:spPr>
            <a:xfrm>
              <a:off x="1753053" y="4656987"/>
              <a:ext cx="904083" cy="9040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62" name="Picture 2" descr="Download Code Svg Png Icon Free Download Comments - Code Fork Icon Png PNG  Image with No Background - PNGkey.com">
              <a:extLst>
                <a:ext uri="{FF2B5EF4-FFF2-40B4-BE49-F238E27FC236}">
                  <a16:creationId xmlns:a16="http://schemas.microsoft.com/office/drawing/2014/main" id="{77AB2D03-04D4-4294-AD04-7665F262C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955" y="4758872"/>
              <a:ext cx="467362" cy="700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8EEF9A3-D4D2-4122-8DFF-068B58828D93}"/>
              </a:ext>
            </a:extLst>
          </p:cNvPr>
          <p:cNvGrpSpPr/>
          <p:nvPr/>
        </p:nvGrpSpPr>
        <p:grpSpPr>
          <a:xfrm>
            <a:off x="4668019" y="1786381"/>
            <a:ext cx="678063" cy="678062"/>
            <a:chOff x="6222437" y="2570522"/>
            <a:chExt cx="904084" cy="904083"/>
          </a:xfrm>
        </p:grpSpPr>
        <p:sp>
          <p:nvSpPr>
            <p:cNvPr id="35" name="Diamond 34">
              <a:extLst>
                <a:ext uri="{FF2B5EF4-FFF2-40B4-BE49-F238E27FC236}">
                  <a16:creationId xmlns:a16="http://schemas.microsoft.com/office/drawing/2014/main" id="{16CC52B1-6A47-4D9A-A543-16D956DE65CF}"/>
                </a:ext>
              </a:extLst>
            </p:cNvPr>
            <p:cNvSpPr/>
            <p:nvPr/>
          </p:nvSpPr>
          <p:spPr>
            <a:xfrm>
              <a:off x="6222437" y="2570522"/>
              <a:ext cx="904084" cy="904083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639C6C-1A98-4D08-AC1C-BA669CED65C4}"/>
                </a:ext>
              </a:extLst>
            </p:cNvPr>
            <p:cNvSpPr txBox="1"/>
            <p:nvPr/>
          </p:nvSpPr>
          <p:spPr>
            <a:xfrm>
              <a:off x="6356648" y="2872985"/>
              <a:ext cx="66765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1200" b="1" dirty="0">
                  <a:solidFill>
                    <a:schemeClr val="tx1"/>
                  </a:solidFill>
                </a:rPr>
                <a:t>Pass?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0017D9-57DF-4185-93F0-2D5F0A478FB8}"/>
              </a:ext>
            </a:extLst>
          </p:cNvPr>
          <p:cNvGrpSpPr/>
          <p:nvPr/>
        </p:nvGrpSpPr>
        <p:grpSpPr>
          <a:xfrm>
            <a:off x="7281825" y="1853114"/>
            <a:ext cx="509497" cy="509497"/>
            <a:chOff x="9734106" y="2221038"/>
            <a:chExt cx="679329" cy="67932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E30F4FD-545C-432D-807B-4529CAD0ACE7}"/>
                </a:ext>
              </a:extLst>
            </p:cNvPr>
            <p:cNvSpPr/>
            <p:nvPr/>
          </p:nvSpPr>
          <p:spPr>
            <a:xfrm>
              <a:off x="9734106" y="2221038"/>
              <a:ext cx="679329" cy="6793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>
                <a:solidFill>
                  <a:schemeClr val="tx1"/>
                </a:solidFill>
              </a:endParaRPr>
            </a:p>
          </p:txBody>
        </p:sp>
        <p:pic>
          <p:nvPicPr>
            <p:cNvPr id="3076" name="Picture 4" descr="Press and Media Resources - Docker">
              <a:extLst>
                <a:ext uri="{FF2B5EF4-FFF2-40B4-BE49-F238E27FC236}">
                  <a16:creationId xmlns:a16="http://schemas.microsoft.com/office/drawing/2014/main" id="{48A49D34-AD5A-47EF-B1A2-A8BDA6AF7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150" y="2369138"/>
              <a:ext cx="511925" cy="36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0F00541-B278-409A-BD60-332554D72C39}"/>
              </a:ext>
            </a:extLst>
          </p:cNvPr>
          <p:cNvSpPr txBox="1"/>
          <p:nvPr/>
        </p:nvSpPr>
        <p:spPr>
          <a:xfrm>
            <a:off x="905003" y="2826991"/>
            <a:ext cx="5135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200" b="1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06CE6B-F7AD-4D02-8E13-D05AC98B7330}"/>
              </a:ext>
            </a:extLst>
          </p:cNvPr>
          <p:cNvSpPr txBox="1"/>
          <p:nvPr/>
        </p:nvSpPr>
        <p:spPr>
          <a:xfrm>
            <a:off x="1622288" y="1922020"/>
            <a:ext cx="5135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50"/>
              </a:spcBef>
            </a:pPr>
            <a:r>
              <a:rPr lang="en-US" sz="1200" b="1" dirty="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0286A8-2D72-468F-B64F-4E4FD033B730}"/>
              </a:ext>
            </a:extLst>
          </p:cNvPr>
          <p:cNvSpPr txBox="1"/>
          <p:nvPr/>
        </p:nvSpPr>
        <p:spPr>
          <a:xfrm>
            <a:off x="2314902" y="2377583"/>
            <a:ext cx="59661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Commit changes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6788C6-9CEE-4428-8CB9-72CA5C006AA1}"/>
              </a:ext>
            </a:extLst>
          </p:cNvPr>
          <p:cNvSpPr txBox="1"/>
          <p:nvPr/>
        </p:nvSpPr>
        <p:spPr>
          <a:xfrm>
            <a:off x="3076579" y="2368036"/>
            <a:ext cx="58191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Open Pull Request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32C2F6-AF36-41B3-A55A-5C241236FA84}"/>
              </a:ext>
            </a:extLst>
          </p:cNvPr>
          <p:cNvSpPr txBox="1"/>
          <p:nvPr/>
        </p:nvSpPr>
        <p:spPr>
          <a:xfrm>
            <a:off x="3818926" y="2377583"/>
            <a:ext cx="6056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GitHub Actions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E5E2EF-3060-4751-A75B-732FA248FE8D}"/>
              </a:ext>
            </a:extLst>
          </p:cNvPr>
          <p:cNvSpPr txBox="1"/>
          <p:nvPr/>
        </p:nvSpPr>
        <p:spPr>
          <a:xfrm>
            <a:off x="6084177" y="3281397"/>
            <a:ext cx="51354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Merge branch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C3BE611-A218-4920-95D0-FE844E04BC7B}"/>
              </a:ext>
            </a:extLst>
          </p:cNvPr>
          <p:cNvSpPr txBox="1"/>
          <p:nvPr/>
        </p:nvSpPr>
        <p:spPr>
          <a:xfrm>
            <a:off x="5434985" y="2329857"/>
            <a:ext cx="610773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Approve Pull Request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8C936C-1C4B-43D8-93C0-04517227033A}"/>
              </a:ext>
            </a:extLst>
          </p:cNvPr>
          <p:cNvSpPr txBox="1"/>
          <p:nvPr/>
        </p:nvSpPr>
        <p:spPr>
          <a:xfrm>
            <a:off x="6694965" y="3298065"/>
            <a:ext cx="6056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GitHub Actions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8DFF44E-BD9F-4CAE-B895-FB089C4719E3}"/>
              </a:ext>
            </a:extLst>
          </p:cNvPr>
          <p:cNvSpPr txBox="1"/>
          <p:nvPr/>
        </p:nvSpPr>
        <p:spPr>
          <a:xfrm>
            <a:off x="4315718" y="756944"/>
            <a:ext cx="51354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Commit fixes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0C2F95-16C8-4BC7-97C3-7D53E9104B77}"/>
              </a:ext>
            </a:extLst>
          </p:cNvPr>
          <p:cNvSpPr txBox="1"/>
          <p:nvPr/>
        </p:nvSpPr>
        <p:spPr>
          <a:xfrm>
            <a:off x="7231816" y="1500584"/>
            <a:ext cx="67806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Deploy to repository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30385A4-5412-48D3-A045-2ECE706DCF8F}"/>
              </a:ext>
            </a:extLst>
          </p:cNvPr>
          <p:cNvSpPr txBox="1"/>
          <p:nvPr/>
        </p:nvSpPr>
        <p:spPr>
          <a:xfrm>
            <a:off x="1317611" y="3291537"/>
            <a:ext cx="74430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050" b="1" i="1" dirty="0">
                <a:solidFill>
                  <a:schemeClr val="tx1"/>
                </a:solidFill>
              </a:rPr>
              <a:t>Checkout branch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EF3840E5-038F-43ED-B447-ED135F0AC534}"/>
              </a:ext>
            </a:extLst>
          </p:cNvPr>
          <p:cNvSpPr/>
          <p:nvPr/>
        </p:nvSpPr>
        <p:spPr>
          <a:xfrm>
            <a:off x="1432993" y="3831774"/>
            <a:ext cx="6323558" cy="557855"/>
          </a:xfrm>
          <a:prstGeom prst="rightArrow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Continuous Integration (CI)</a:t>
            </a:r>
          </a:p>
        </p:txBody>
      </p:sp>
    </p:spTree>
    <p:extLst>
      <p:ext uri="{BB962C8B-B14F-4D97-AF65-F5344CB8AC3E}">
        <p14:creationId xmlns:p14="http://schemas.microsoft.com/office/powerpoint/2010/main" val="25453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79" grpId="0"/>
      <p:bldP spid="80" grpId="0"/>
      <p:bldP spid="81" grpId="0"/>
      <p:bldP spid="82" grpId="0"/>
      <p:bldP spid="86" grpId="0"/>
      <p:bldP spid="89" grpId="0"/>
      <p:bldP spid="90" grpId="0"/>
      <p:bldP spid="91" grpId="0"/>
      <p:bldP spid="92" grpId="0"/>
      <p:bldP spid="93" grpId="0"/>
      <p:bldP spid="94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BCCE7-5B78-4837-9DCF-E07CA2DB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7354" y="699854"/>
            <a:ext cx="8127277" cy="38103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4F3C2B-E47A-7EA0-8A1E-055CA817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Typical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66248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3.05556E-6 -0.05771 C 3.05556E-6 -0.08395 -0.05191 -0.11543 -0.09358 -0.11543 L -0.18663 -0.11543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0" y="-5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BCCE7-5B78-4837-9DCF-E07CA2DB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0463" y="1068409"/>
            <a:ext cx="4046981" cy="18973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1F6597-23EC-4614-A8CA-C287EEA4516D}"/>
              </a:ext>
            </a:extLst>
          </p:cNvPr>
          <p:cNvCxnSpPr>
            <a:cxnSpLocks/>
          </p:cNvCxnSpPr>
          <p:nvPr/>
        </p:nvCxnSpPr>
        <p:spPr>
          <a:xfrm>
            <a:off x="2276306" y="3452813"/>
            <a:ext cx="6215743" cy="12474"/>
          </a:xfrm>
          <a:prstGeom prst="line">
            <a:avLst/>
          </a:prstGeom>
          <a:ln w="635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53E2104-860D-4872-917F-65853672AB43}"/>
              </a:ext>
            </a:extLst>
          </p:cNvPr>
          <p:cNvGrpSpPr/>
          <p:nvPr/>
        </p:nvGrpSpPr>
        <p:grpSpPr>
          <a:xfrm>
            <a:off x="3067266" y="3000602"/>
            <a:ext cx="409705" cy="409705"/>
            <a:chOff x="9734106" y="2221038"/>
            <a:chExt cx="679329" cy="67932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C3151E-EB4B-490A-B058-53F3042268A1}"/>
                </a:ext>
              </a:extLst>
            </p:cNvPr>
            <p:cNvSpPr/>
            <p:nvPr/>
          </p:nvSpPr>
          <p:spPr>
            <a:xfrm>
              <a:off x="9734106" y="2221038"/>
              <a:ext cx="679329" cy="6793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pic>
          <p:nvPicPr>
            <p:cNvPr id="11" name="Picture 4" descr="Press and Media Resources - Docker">
              <a:extLst>
                <a:ext uri="{FF2B5EF4-FFF2-40B4-BE49-F238E27FC236}">
                  <a16:creationId xmlns:a16="http://schemas.microsoft.com/office/drawing/2014/main" id="{1AED9BB0-9054-4CB6-B7E5-1C5806226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150" y="2369138"/>
              <a:ext cx="511925" cy="36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213DE54-1F8A-40E6-93D5-BE023C4B10FB}"/>
              </a:ext>
            </a:extLst>
          </p:cNvPr>
          <p:cNvSpPr/>
          <p:nvPr/>
        </p:nvSpPr>
        <p:spPr>
          <a:xfrm>
            <a:off x="2380402" y="3523008"/>
            <a:ext cx="1883228" cy="275681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23B53-1B60-4F85-96D1-6A45D4B5C8A0}"/>
              </a:ext>
            </a:extLst>
          </p:cNvPr>
          <p:cNvSpPr/>
          <p:nvPr/>
        </p:nvSpPr>
        <p:spPr>
          <a:xfrm>
            <a:off x="4456511" y="3523008"/>
            <a:ext cx="1883228" cy="275681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59056-A606-4468-896D-F06D178594AD}"/>
              </a:ext>
            </a:extLst>
          </p:cNvPr>
          <p:cNvSpPr/>
          <p:nvPr/>
        </p:nvSpPr>
        <p:spPr>
          <a:xfrm>
            <a:off x="6532621" y="3523008"/>
            <a:ext cx="1883228" cy="275681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BE0F5FB-5DF5-41D7-8CB4-4CDA300AF5A5}"/>
              </a:ext>
            </a:extLst>
          </p:cNvPr>
          <p:cNvSpPr/>
          <p:nvPr/>
        </p:nvSpPr>
        <p:spPr>
          <a:xfrm>
            <a:off x="2380401" y="3874888"/>
            <a:ext cx="3959338" cy="34471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Continuous Delivery (CD)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8442EE1-B60F-41EC-BC95-8846233AEAEE}"/>
              </a:ext>
            </a:extLst>
          </p:cNvPr>
          <p:cNvSpPr/>
          <p:nvPr/>
        </p:nvSpPr>
        <p:spPr>
          <a:xfrm>
            <a:off x="2380402" y="4186606"/>
            <a:ext cx="6035447" cy="34471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Continuous Deployment (CD)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D1F34E-F673-4AA2-BB7D-580C2A28C295}"/>
              </a:ext>
            </a:extLst>
          </p:cNvPr>
          <p:cNvGrpSpPr/>
          <p:nvPr/>
        </p:nvGrpSpPr>
        <p:grpSpPr>
          <a:xfrm>
            <a:off x="5193272" y="3000602"/>
            <a:ext cx="409705" cy="409705"/>
            <a:chOff x="9734106" y="2221038"/>
            <a:chExt cx="679329" cy="67932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B1AD4D-D41F-4D55-B7C0-72B61FE25A90}"/>
                </a:ext>
              </a:extLst>
            </p:cNvPr>
            <p:cNvSpPr/>
            <p:nvPr/>
          </p:nvSpPr>
          <p:spPr>
            <a:xfrm>
              <a:off x="9734106" y="2221038"/>
              <a:ext cx="679329" cy="6793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pic>
          <p:nvPicPr>
            <p:cNvPr id="26" name="Picture 4" descr="Press and Media Resources - Docker">
              <a:extLst>
                <a:ext uri="{FF2B5EF4-FFF2-40B4-BE49-F238E27FC236}">
                  <a16:creationId xmlns:a16="http://schemas.microsoft.com/office/drawing/2014/main" id="{671366A2-B3B9-4C35-93D2-58F3F2B93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150" y="2369138"/>
              <a:ext cx="511925" cy="36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64585D-01DB-4DB6-A28B-901EB72D12AB}"/>
              </a:ext>
            </a:extLst>
          </p:cNvPr>
          <p:cNvGrpSpPr/>
          <p:nvPr/>
        </p:nvGrpSpPr>
        <p:grpSpPr>
          <a:xfrm>
            <a:off x="7269381" y="3000602"/>
            <a:ext cx="409705" cy="409705"/>
            <a:chOff x="9734106" y="2221038"/>
            <a:chExt cx="679329" cy="6793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D57441-2FB9-4023-B715-3F618D987888}"/>
                </a:ext>
              </a:extLst>
            </p:cNvPr>
            <p:cNvSpPr/>
            <p:nvPr/>
          </p:nvSpPr>
          <p:spPr>
            <a:xfrm>
              <a:off x="9734106" y="2221038"/>
              <a:ext cx="679329" cy="6793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 err="1"/>
            </a:p>
          </p:txBody>
        </p:sp>
        <p:pic>
          <p:nvPicPr>
            <p:cNvPr id="29" name="Picture 4" descr="Press and Media Resources - Docker">
              <a:extLst>
                <a:ext uri="{FF2B5EF4-FFF2-40B4-BE49-F238E27FC236}">
                  <a16:creationId xmlns:a16="http://schemas.microsoft.com/office/drawing/2014/main" id="{B050240A-701C-458B-8EF8-E5ADE3F3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150" y="2369138"/>
              <a:ext cx="511925" cy="36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E7B035-C289-494E-82F2-D618D2B1B5C0}"/>
              </a:ext>
            </a:extLst>
          </p:cNvPr>
          <p:cNvGrpSpPr/>
          <p:nvPr/>
        </p:nvGrpSpPr>
        <p:grpSpPr>
          <a:xfrm>
            <a:off x="2077578" y="2977682"/>
            <a:ext cx="605647" cy="684674"/>
            <a:chOff x="2768515" y="3970243"/>
            <a:chExt cx="807529" cy="91289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C60B191-21EF-4016-802A-CF06018C20D9}"/>
                </a:ext>
              </a:extLst>
            </p:cNvPr>
            <p:cNvGrpSpPr/>
            <p:nvPr/>
          </p:nvGrpSpPr>
          <p:grpSpPr>
            <a:xfrm>
              <a:off x="2899143" y="4336867"/>
              <a:ext cx="546274" cy="546274"/>
              <a:chOff x="5366663" y="3887639"/>
              <a:chExt cx="904083" cy="90408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DFE4E2F-FFA2-46C8-9629-66523844C036}"/>
                  </a:ext>
                </a:extLst>
              </p:cNvPr>
              <p:cNvSpPr/>
              <p:nvPr/>
            </p:nvSpPr>
            <p:spPr>
              <a:xfrm>
                <a:off x="5366663" y="3887639"/>
                <a:ext cx="904083" cy="90408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09F78052-315F-4ACF-8F1C-9673DA05F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35029" y="3952218"/>
                <a:ext cx="787400" cy="78740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7407E2-50EF-467B-904F-D127A40C569F}"/>
                </a:ext>
              </a:extLst>
            </p:cNvPr>
            <p:cNvSpPr txBox="1"/>
            <p:nvPr/>
          </p:nvSpPr>
          <p:spPr>
            <a:xfrm>
              <a:off x="2768515" y="3970243"/>
              <a:ext cx="8075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900" b="1" i="1" dirty="0">
                  <a:solidFill>
                    <a:schemeClr val="tx1"/>
                  </a:solidFill>
                </a:rPr>
                <a:t>GitHub Actions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D0837D-D165-4469-8DE8-1D4F6E8FDC9A}"/>
              </a:ext>
            </a:extLst>
          </p:cNvPr>
          <p:cNvGrpSpPr/>
          <p:nvPr/>
        </p:nvGrpSpPr>
        <p:grpSpPr>
          <a:xfrm>
            <a:off x="4047208" y="2977682"/>
            <a:ext cx="605647" cy="684674"/>
            <a:chOff x="2768515" y="3970243"/>
            <a:chExt cx="807529" cy="91289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B53A93-F50D-41CB-82D2-EA688F85C6BC}"/>
                </a:ext>
              </a:extLst>
            </p:cNvPr>
            <p:cNvGrpSpPr/>
            <p:nvPr/>
          </p:nvGrpSpPr>
          <p:grpSpPr>
            <a:xfrm>
              <a:off x="2899143" y="4336867"/>
              <a:ext cx="546274" cy="546274"/>
              <a:chOff x="5366663" y="3887639"/>
              <a:chExt cx="904083" cy="90408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BFB9BCE-A06D-4282-8E40-B97B82197158}"/>
                  </a:ext>
                </a:extLst>
              </p:cNvPr>
              <p:cNvSpPr/>
              <p:nvPr/>
            </p:nvSpPr>
            <p:spPr>
              <a:xfrm>
                <a:off x="5366663" y="3887639"/>
                <a:ext cx="904083" cy="90408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771E9708-7CA5-433C-B8E1-57AB213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35029" y="3952218"/>
                <a:ext cx="787400" cy="78740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F0D06C-5863-484E-9C7C-1B3B084E324E}"/>
                </a:ext>
              </a:extLst>
            </p:cNvPr>
            <p:cNvSpPr txBox="1"/>
            <p:nvPr/>
          </p:nvSpPr>
          <p:spPr>
            <a:xfrm>
              <a:off x="2768515" y="3970243"/>
              <a:ext cx="8075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900" b="1" i="1" dirty="0">
                  <a:solidFill>
                    <a:schemeClr val="tx1"/>
                  </a:solidFill>
                </a:rPr>
                <a:t>GitHub Actions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63DB26-361E-4C76-B8C4-5BCC4B371B90}"/>
              </a:ext>
            </a:extLst>
          </p:cNvPr>
          <p:cNvGrpSpPr/>
          <p:nvPr/>
        </p:nvGrpSpPr>
        <p:grpSpPr>
          <a:xfrm>
            <a:off x="6133356" y="2977682"/>
            <a:ext cx="605647" cy="684674"/>
            <a:chOff x="2768515" y="3970243"/>
            <a:chExt cx="807529" cy="91289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819189B-F6A9-4A5F-98EA-54F406E4FF4B}"/>
                </a:ext>
              </a:extLst>
            </p:cNvPr>
            <p:cNvGrpSpPr/>
            <p:nvPr/>
          </p:nvGrpSpPr>
          <p:grpSpPr>
            <a:xfrm>
              <a:off x="2899143" y="4336867"/>
              <a:ext cx="546274" cy="546274"/>
              <a:chOff x="5366663" y="3887639"/>
              <a:chExt cx="904083" cy="90408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F5163C6-39A4-4DAD-9E4D-D23AC4FBD6B2}"/>
                  </a:ext>
                </a:extLst>
              </p:cNvPr>
              <p:cNvSpPr/>
              <p:nvPr/>
            </p:nvSpPr>
            <p:spPr>
              <a:xfrm>
                <a:off x="5366663" y="3887639"/>
                <a:ext cx="904083" cy="90408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D84E0567-A459-4844-936C-11C9452C1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35029" y="3952218"/>
                <a:ext cx="787400" cy="78740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F3A87A-65C0-4AB1-B664-023DAB82B626}"/>
                </a:ext>
              </a:extLst>
            </p:cNvPr>
            <p:cNvSpPr txBox="1"/>
            <p:nvPr/>
          </p:nvSpPr>
          <p:spPr>
            <a:xfrm>
              <a:off x="2768515" y="3970243"/>
              <a:ext cx="8075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900" b="1" i="1" dirty="0">
                  <a:solidFill>
                    <a:schemeClr val="tx1"/>
                  </a:solidFill>
                </a:rPr>
                <a:t>GitHub Actions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7BE1E08-442D-C2CC-2BF4-FCC72D76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Typical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13234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23</a:t>
            </a:fld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1071E-514A-CD2C-B5D0-CDAF6EFABEE7}"/>
              </a:ext>
            </a:extLst>
          </p:cNvPr>
          <p:cNvGrpSpPr/>
          <p:nvPr/>
        </p:nvGrpSpPr>
        <p:grpSpPr>
          <a:xfrm>
            <a:off x="700463" y="1068409"/>
            <a:ext cx="7791586" cy="3462912"/>
            <a:chOff x="700463" y="1068409"/>
            <a:chExt cx="7791586" cy="3462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1BCCE7-5B78-4837-9DCF-E07CA2DB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0463" y="1068409"/>
              <a:ext cx="4046981" cy="18973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1F6597-23EC-4614-A8CA-C287EEA451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06" y="3452813"/>
              <a:ext cx="6215743" cy="12474"/>
            </a:xfrm>
            <a:prstGeom prst="line">
              <a:avLst/>
            </a:prstGeom>
            <a:ln w="6350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3E2104-860D-4872-917F-65853672AB43}"/>
                </a:ext>
              </a:extLst>
            </p:cNvPr>
            <p:cNvGrpSpPr/>
            <p:nvPr/>
          </p:nvGrpSpPr>
          <p:grpSpPr>
            <a:xfrm>
              <a:off x="3067266" y="3000602"/>
              <a:ext cx="409705" cy="409705"/>
              <a:chOff x="9734106" y="2221038"/>
              <a:chExt cx="679329" cy="67932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2C3151E-EB4B-490A-B058-53F3042268A1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11" name="Picture 4" descr="Press and Media Resources - Docker">
                <a:extLst>
                  <a:ext uri="{FF2B5EF4-FFF2-40B4-BE49-F238E27FC236}">
                    <a16:creationId xmlns:a16="http://schemas.microsoft.com/office/drawing/2014/main" id="{1AED9BB0-9054-4CB6-B7E5-1C5806226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13DE54-1F8A-40E6-93D5-BE023C4B10FB}"/>
                </a:ext>
              </a:extLst>
            </p:cNvPr>
            <p:cNvSpPr/>
            <p:nvPr/>
          </p:nvSpPr>
          <p:spPr>
            <a:xfrm>
              <a:off x="2380402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423B53-1B60-4F85-96D1-6A45D4B5C8A0}"/>
                </a:ext>
              </a:extLst>
            </p:cNvPr>
            <p:cNvSpPr/>
            <p:nvPr/>
          </p:nvSpPr>
          <p:spPr>
            <a:xfrm>
              <a:off x="4456511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UAT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D59056-A606-4468-896D-F06D178594AD}"/>
                </a:ext>
              </a:extLst>
            </p:cNvPr>
            <p:cNvSpPr/>
            <p:nvPr/>
          </p:nvSpPr>
          <p:spPr>
            <a:xfrm>
              <a:off x="6532621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PROD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3BE0F5FB-5DF5-41D7-8CB4-4CDA300AF5A5}"/>
                </a:ext>
              </a:extLst>
            </p:cNvPr>
            <p:cNvSpPr/>
            <p:nvPr/>
          </p:nvSpPr>
          <p:spPr>
            <a:xfrm>
              <a:off x="2380401" y="3874888"/>
              <a:ext cx="3959338" cy="34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/>
                <a:t>Continuous Delivery (CD)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8442EE1-B60F-41EC-BC95-8846233AEAEE}"/>
                </a:ext>
              </a:extLst>
            </p:cNvPr>
            <p:cNvSpPr/>
            <p:nvPr/>
          </p:nvSpPr>
          <p:spPr>
            <a:xfrm>
              <a:off x="2380402" y="4186606"/>
              <a:ext cx="6035447" cy="34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/>
                <a:t>Continuous Deployment (CD)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1F34E-F673-4AA2-BB7D-580C2A28C295}"/>
                </a:ext>
              </a:extLst>
            </p:cNvPr>
            <p:cNvGrpSpPr/>
            <p:nvPr/>
          </p:nvGrpSpPr>
          <p:grpSpPr>
            <a:xfrm>
              <a:off x="5193272" y="3000602"/>
              <a:ext cx="409705" cy="409705"/>
              <a:chOff x="9734106" y="2221038"/>
              <a:chExt cx="679329" cy="67932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2B1AD4D-D41F-4D55-B7C0-72B61FE25A90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26" name="Picture 4" descr="Press and Media Resources - Docker">
                <a:extLst>
                  <a:ext uri="{FF2B5EF4-FFF2-40B4-BE49-F238E27FC236}">
                    <a16:creationId xmlns:a16="http://schemas.microsoft.com/office/drawing/2014/main" id="{671366A2-B3B9-4C35-93D2-58F3F2B937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64585D-01DB-4DB6-A28B-901EB72D12AB}"/>
                </a:ext>
              </a:extLst>
            </p:cNvPr>
            <p:cNvGrpSpPr/>
            <p:nvPr/>
          </p:nvGrpSpPr>
          <p:grpSpPr>
            <a:xfrm>
              <a:off x="7269381" y="3000602"/>
              <a:ext cx="409705" cy="409705"/>
              <a:chOff x="9734106" y="2221038"/>
              <a:chExt cx="679329" cy="67932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AD57441-2FB9-4023-B715-3F618D987888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29" name="Picture 4" descr="Press and Media Resources - Docker">
                <a:extLst>
                  <a:ext uri="{FF2B5EF4-FFF2-40B4-BE49-F238E27FC236}">
                    <a16:creationId xmlns:a16="http://schemas.microsoft.com/office/drawing/2014/main" id="{B050240A-701C-458B-8EF8-E5ADE3F39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E7B035-C289-494E-82F2-D618D2B1B5C0}"/>
                </a:ext>
              </a:extLst>
            </p:cNvPr>
            <p:cNvGrpSpPr/>
            <p:nvPr/>
          </p:nvGrpSpPr>
          <p:grpSpPr>
            <a:xfrm>
              <a:off x="2077578" y="2977682"/>
              <a:ext cx="605647" cy="684674"/>
              <a:chOff x="2768515" y="3970243"/>
              <a:chExt cx="807529" cy="91289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C60B191-21EF-4016-802A-CF06018C20D9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DFE4E2F-FFA2-46C8-9629-66523844C036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09F78052-315F-4ACF-8F1C-9673DA05F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7407E2-50EF-467B-904F-D127A40C569F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6D0837D-D165-4469-8DE8-1D4F6E8FDC9A}"/>
                </a:ext>
              </a:extLst>
            </p:cNvPr>
            <p:cNvGrpSpPr/>
            <p:nvPr/>
          </p:nvGrpSpPr>
          <p:grpSpPr>
            <a:xfrm>
              <a:off x="4047208" y="2977682"/>
              <a:ext cx="605647" cy="684674"/>
              <a:chOff x="2768515" y="3970243"/>
              <a:chExt cx="807529" cy="91289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4B53A93-F50D-41CB-82D2-EA688F85C6BC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B9BCE-A06D-4282-8E40-B97B82197158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771E9708-7CA5-433C-B8E1-57AB2131F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F0D06C-5863-484E-9C7C-1B3B084E324E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763DB26-361E-4C76-B8C4-5BCC4B371B90}"/>
                </a:ext>
              </a:extLst>
            </p:cNvPr>
            <p:cNvGrpSpPr/>
            <p:nvPr/>
          </p:nvGrpSpPr>
          <p:grpSpPr>
            <a:xfrm>
              <a:off x="6133356" y="2977682"/>
              <a:ext cx="605647" cy="684674"/>
              <a:chOff x="2768515" y="3970243"/>
              <a:chExt cx="807529" cy="91289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819189B-F6A9-4A5F-98EA-54F406E4FF4B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F5163C6-39A4-4DAD-9E4D-D23AC4FBD6B2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D84E0567-A459-4844-936C-11C9452C13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F3A87A-65C0-4AB1-B664-023DAB82B626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7BE1E08-442D-C2CC-2BF4-FCC72D76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Security Controls in CI/CD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0863D-3022-BE5B-9852-2D46424AE179}"/>
              </a:ext>
            </a:extLst>
          </p:cNvPr>
          <p:cNvSpPr txBox="1"/>
          <p:nvPr/>
        </p:nvSpPr>
        <p:spPr>
          <a:xfrm>
            <a:off x="5877086" y="703547"/>
            <a:ext cx="286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SAST, Code Quality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F2C9A13-5DCE-4079-8557-B20221666203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2468880" y="872823"/>
            <a:ext cx="3408206" cy="707663"/>
          </a:xfrm>
          <a:prstGeom prst="curvedConnector3">
            <a:avLst>
              <a:gd name="adj1" fmla="val 107147"/>
            </a:avLst>
          </a:prstGeom>
          <a:ln>
            <a:solidFill>
              <a:srgbClr val="6D9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BAC9487-8E81-9159-3F17-AFC695F87B09}"/>
              </a:ext>
            </a:extLst>
          </p:cNvPr>
          <p:cNvSpPr txBox="1"/>
          <p:nvPr/>
        </p:nvSpPr>
        <p:spPr>
          <a:xfrm>
            <a:off x="5877086" y="1125768"/>
            <a:ext cx="286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SAST, SCA, Secret Scanning</a:t>
            </a:r>
          </a:p>
          <a:p>
            <a:r>
              <a:rPr lang="en-US" sz="1600" dirty="0">
                <a:solidFill>
                  <a:srgbClr val="FFC000"/>
                </a:solidFill>
              </a:rPr>
              <a:t>Container Scanning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9DA85D-AAED-A6EF-3FA7-12F0ACDA523A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4263630" y="1418156"/>
            <a:ext cx="1613456" cy="686587"/>
          </a:xfrm>
          <a:prstGeom prst="straightConnector1">
            <a:avLst/>
          </a:prstGeom>
          <a:ln>
            <a:solidFill>
              <a:srgbClr val="6D9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7433C0E-760F-6B87-9722-E86EE5DF95E3}"/>
              </a:ext>
            </a:extLst>
          </p:cNvPr>
          <p:cNvSpPr txBox="1"/>
          <p:nvPr/>
        </p:nvSpPr>
        <p:spPr>
          <a:xfrm>
            <a:off x="5877086" y="1867754"/>
            <a:ext cx="286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DAST, Container Scanning</a:t>
            </a:r>
          </a:p>
          <a:p>
            <a:r>
              <a:rPr lang="en-US" sz="1600" dirty="0">
                <a:solidFill>
                  <a:srgbClr val="FFC000"/>
                </a:solidFill>
              </a:rPr>
              <a:t>Vulnerability Scanning</a:t>
            </a:r>
          </a:p>
          <a:p>
            <a:r>
              <a:rPr lang="en-US" sz="1600" dirty="0">
                <a:solidFill>
                  <a:srgbClr val="FFC000"/>
                </a:solidFill>
              </a:rPr>
              <a:t> and Hardening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B496ACB-C6F9-22DB-A4A7-4E0B9CF7BA3F}"/>
              </a:ext>
            </a:extLst>
          </p:cNvPr>
          <p:cNvCxnSpPr>
            <a:cxnSpLocks/>
            <a:stCxn id="73" idx="1"/>
            <a:endCxn id="45" idx="3"/>
          </p:cNvCxnSpPr>
          <p:nvPr/>
        </p:nvCxnSpPr>
        <p:spPr>
          <a:xfrm flipH="1">
            <a:off x="2683225" y="2283253"/>
            <a:ext cx="3193861" cy="832929"/>
          </a:xfrm>
          <a:prstGeom prst="straightConnector1">
            <a:avLst/>
          </a:prstGeom>
          <a:ln>
            <a:solidFill>
              <a:srgbClr val="6D9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3D9D3F-616E-3EC3-D644-FBA6F5FD3D6E}"/>
              </a:ext>
            </a:extLst>
          </p:cNvPr>
          <p:cNvCxnSpPr>
            <a:cxnSpLocks/>
            <a:stCxn id="73" idx="1"/>
            <a:endCxn id="49" idx="3"/>
          </p:cNvCxnSpPr>
          <p:nvPr/>
        </p:nvCxnSpPr>
        <p:spPr>
          <a:xfrm flipH="1">
            <a:off x="4652855" y="2283253"/>
            <a:ext cx="1224231" cy="832929"/>
          </a:xfrm>
          <a:prstGeom prst="straightConnector1">
            <a:avLst/>
          </a:prstGeom>
          <a:ln>
            <a:solidFill>
              <a:srgbClr val="6D9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9434833C-1634-0493-A42A-0CB809A2A45A}"/>
              </a:ext>
            </a:extLst>
          </p:cNvPr>
          <p:cNvCxnSpPr>
            <a:stCxn id="73" idx="1"/>
            <a:endCxn id="54" idx="1"/>
          </p:cNvCxnSpPr>
          <p:nvPr/>
        </p:nvCxnSpPr>
        <p:spPr>
          <a:xfrm rot="10800000" flipH="1" flipV="1">
            <a:off x="5877086" y="2283252"/>
            <a:ext cx="256270" cy="832929"/>
          </a:xfrm>
          <a:prstGeom prst="curvedConnector3">
            <a:avLst>
              <a:gd name="adj1" fmla="val -89203"/>
            </a:avLst>
          </a:prstGeom>
          <a:ln>
            <a:solidFill>
              <a:srgbClr val="6D9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9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24</a:t>
            </a:fld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71071E-514A-CD2C-B5D0-CDAF6EFABEE7}"/>
              </a:ext>
            </a:extLst>
          </p:cNvPr>
          <p:cNvGrpSpPr/>
          <p:nvPr/>
        </p:nvGrpSpPr>
        <p:grpSpPr>
          <a:xfrm>
            <a:off x="700463" y="1068409"/>
            <a:ext cx="7791586" cy="3462912"/>
            <a:chOff x="700463" y="1068409"/>
            <a:chExt cx="7791586" cy="3462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1BCCE7-5B78-4837-9DCF-E07CA2DB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0463" y="1068409"/>
              <a:ext cx="4046981" cy="18973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1F6597-23EC-4614-A8CA-C287EEA4516D}"/>
                </a:ext>
              </a:extLst>
            </p:cNvPr>
            <p:cNvCxnSpPr>
              <a:cxnSpLocks/>
            </p:cNvCxnSpPr>
            <p:nvPr/>
          </p:nvCxnSpPr>
          <p:spPr>
            <a:xfrm>
              <a:off x="2276306" y="3452813"/>
              <a:ext cx="6215743" cy="12474"/>
            </a:xfrm>
            <a:prstGeom prst="line">
              <a:avLst/>
            </a:prstGeom>
            <a:ln w="6350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3E2104-860D-4872-917F-65853672AB43}"/>
                </a:ext>
              </a:extLst>
            </p:cNvPr>
            <p:cNvGrpSpPr/>
            <p:nvPr/>
          </p:nvGrpSpPr>
          <p:grpSpPr>
            <a:xfrm>
              <a:off x="3067266" y="3000602"/>
              <a:ext cx="409705" cy="409705"/>
              <a:chOff x="9734106" y="2221038"/>
              <a:chExt cx="679329" cy="67932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2C3151E-EB4B-490A-B058-53F3042268A1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11" name="Picture 4" descr="Press and Media Resources - Docker">
                <a:extLst>
                  <a:ext uri="{FF2B5EF4-FFF2-40B4-BE49-F238E27FC236}">
                    <a16:creationId xmlns:a16="http://schemas.microsoft.com/office/drawing/2014/main" id="{1AED9BB0-9054-4CB6-B7E5-1C5806226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13DE54-1F8A-40E6-93D5-BE023C4B10FB}"/>
                </a:ext>
              </a:extLst>
            </p:cNvPr>
            <p:cNvSpPr/>
            <p:nvPr/>
          </p:nvSpPr>
          <p:spPr>
            <a:xfrm>
              <a:off x="2380402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423B53-1B60-4F85-96D1-6A45D4B5C8A0}"/>
                </a:ext>
              </a:extLst>
            </p:cNvPr>
            <p:cNvSpPr/>
            <p:nvPr/>
          </p:nvSpPr>
          <p:spPr>
            <a:xfrm>
              <a:off x="4456511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UAT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D59056-A606-4468-896D-F06D178594AD}"/>
                </a:ext>
              </a:extLst>
            </p:cNvPr>
            <p:cNvSpPr/>
            <p:nvPr/>
          </p:nvSpPr>
          <p:spPr>
            <a:xfrm>
              <a:off x="6532621" y="3523008"/>
              <a:ext cx="1883228" cy="275681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PROD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3BE0F5FB-5DF5-41D7-8CB4-4CDA300AF5A5}"/>
                </a:ext>
              </a:extLst>
            </p:cNvPr>
            <p:cNvSpPr/>
            <p:nvPr/>
          </p:nvSpPr>
          <p:spPr>
            <a:xfrm>
              <a:off x="2380401" y="3874888"/>
              <a:ext cx="3959338" cy="34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/>
                <a:t>Continuous Delivery (CD)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8442EE1-B60F-41EC-BC95-8846233AEAEE}"/>
                </a:ext>
              </a:extLst>
            </p:cNvPr>
            <p:cNvSpPr/>
            <p:nvPr/>
          </p:nvSpPr>
          <p:spPr>
            <a:xfrm>
              <a:off x="2380402" y="4186606"/>
              <a:ext cx="6035447" cy="34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/>
                <a:t>Continuous Deployment (CD)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1F34E-F673-4AA2-BB7D-580C2A28C295}"/>
                </a:ext>
              </a:extLst>
            </p:cNvPr>
            <p:cNvGrpSpPr/>
            <p:nvPr/>
          </p:nvGrpSpPr>
          <p:grpSpPr>
            <a:xfrm>
              <a:off x="5193272" y="3000602"/>
              <a:ext cx="409705" cy="409705"/>
              <a:chOff x="9734106" y="2221038"/>
              <a:chExt cx="679329" cy="67932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2B1AD4D-D41F-4D55-B7C0-72B61FE25A90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26" name="Picture 4" descr="Press and Media Resources - Docker">
                <a:extLst>
                  <a:ext uri="{FF2B5EF4-FFF2-40B4-BE49-F238E27FC236}">
                    <a16:creationId xmlns:a16="http://schemas.microsoft.com/office/drawing/2014/main" id="{671366A2-B3B9-4C35-93D2-58F3F2B937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64585D-01DB-4DB6-A28B-901EB72D12AB}"/>
                </a:ext>
              </a:extLst>
            </p:cNvPr>
            <p:cNvGrpSpPr/>
            <p:nvPr/>
          </p:nvGrpSpPr>
          <p:grpSpPr>
            <a:xfrm>
              <a:off x="7269381" y="3000602"/>
              <a:ext cx="409705" cy="409705"/>
              <a:chOff x="9734106" y="2221038"/>
              <a:chExt cx="679329" cy="67932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AD57441-2FB9-4023-B715-3F618D987888}"/>
                  </a:ext>
                </a:extLst>
              </p:cNvPr>
              <p:cNvSpPr/>
              <p:nvPr/>
            </p:nvSpPr>
            <p:spPr>
              <a:xfrm>
                <a:off x="9734106" y="2221038"/>
                <a:ext cx="679329" cy="679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 err="1"/>
              </a:p>
            </p:txBody>
          </p:sp>
          <p:pic>
            <p:nvPicPr>
              <p:cNvPr id="29" name="Picture 4" descr="Press and Media Resources - Docker">
                <a:extLst>
                  <a:ext uri="{FF2B5EF4-FFF2-40B4-BE49-F238E27FC236}">
                    <a16:creationId xmlns:a16="http://schemas.microsoft.com/office/drawing/2014/main" id="{B050240A-701C-458B-8EF8-E5ADE3F39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150" y="2369138"/>
                <a:ext cx="511925" cy="36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E7B035-C289-494E-82F2-D618D2B1B5C0}"/>
                </a:ext>
              </a:extLst>
            </p:cNvPr>
            <p:cNvGrpSpPr/>
            <p:nvPr/>
          </p:nvGrpSpPr>
          <p:grpSpPr>
            <a:xfrm>
              <a:off x="2077578" y="2977682"/>
              <a:ext cx="605647" cy="684674"/>
              <a:chOff x="2768515" y="3970243"/>
              <a:chExt cx="807529" cy="91289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C60B191-21EF-4016-802A-CF06018C20D9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DFE4E2F-FFA2-46C8-9629-66523844C036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09F78052-315F-4ACF-8F1C-9673DA05F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7407E2-50EF-467B-904F-D127A40C569F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6D0837D-D165-4469-8DE8-1D4F6E8FDC9A}"/>
                </a:ext>
              </a:extLst>
            </p:cNvPr>
            <p:cNvGrpSpPr/>
            <p:nvPr/>
          </p:nvGrpSpPr>
          <p:grpSpPr>
            <a:xfrm>
              <a:off x="4047208" y="2977682"/>
              <a:ext cx="605647" cy="684674"/>
              <a:chOff x="2768515" y="3970243"/>
              <a:chExt cx="807529" cy="91289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4B53A93-F50D-41CB-82D2-EA688F85C6BC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B9BCE-A06D-4282-8E40-B97B82197158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771E9708-7CA5-433C-B8E1-57AB2131F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F0D06C-5863-484E-9C7C-1B3B084E324E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763DB26-361E-4C76-B8C4-5BCC4B371B90}"/>
                </a:ext>
              </a:extLst>
            </p:cNvPr>
            <p:cNvGrpSpPr/>
            <p:nvPr/>
          </p:nvGrpSpPr>
          <p:grpSpPr>
            <a:xfrm>
              <a:off x="6133356" y="2977682"/>
              <a:ext cx="605647" cy="684674"/>
              <a:chOff x="2768515" y="3970243"/>
              <a:chExt cx="807529" cy="91289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819189B-F6A9-4A5F-98EA-54F406E4FF4B}"/>
                  </a:ext>
                </a:extLst>
              </p:cNvPr>
              <p:cNvGrpSpPr/>
              <p:nvPr/>
            </p:nvGrpSpPr>
            <p:grpSpPr>
              <a:xfrm>
                <a:off x="2899143" y="4336867"/>
                <a:ext cx="546274" cy="546274"/>
                <a:chOff x="5366663" y="3887639"/>
                <a:chExt cx="904083" cy="90408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F5163C6-39A4-4DAD-9E4D-D23AC4FBD6B2}"/>
                    </a:ext>
                  </a:extLst>
                </p:cNvPr>
                <p:cNvSpPr/>
                <p:nvPr/>
              </p:nvSpPr>
              <p:spPr>
                <a:xfrm>
                  <a:off x="5366663" y="3887639"/>
                  <a:ext cx="904083" cy="90408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50" dirty="0" err="1"/>
                </a:p>
              </p:txBody>
            </p:sp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D84E0567-A459-4844-936C-11C9452C13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5435029" y="3952218"/>
                  <a:ext cx="787400" cy="787400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F3A87A-65C0-4AB1-B664-023DAB82B626}"/>
                  </a:ext>
                </a:extLst>
              </p:cNvPr>
              <p:cNvSpPr txBox="1"/>
              <p:nvPr/>
            </p:nvSpPr>
            <p:spPr>
              <a:xfrm>
                <a:off x="2768515" y="3970243"/>
                <a:ext cx="8075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450"/>
                  </a:spcBef>
                </a:pPr>
                <a:r>
                  <a:rPr lang="en-US" sz="900" b="1" i="1" dirty="0">
                    <a:solidFill>
                      <a:schemeClr val="tx1"/>
                    </a:solidFill>
                  </a:rPr>
                  <a:t>GitHub Actions</a:t>
                </a:r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7BE1E08-442D-C2CC-2BF4-FCC72D76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Security Controls </a:t>
            </a:r>
            <a:r>
              <a:rPr lang="en-CA" b="1" dirty="0">
                <a:solidFill>
                  <a:srgbClr val="FFC000"/>
                </a:solidFill>
              </a:rPr>
              <a:t>of</a:t>
            </a:r>
            <a:r>
              <a:rPr lang="en-CA" b="1" dirty="0">
                <a:solidFill>
                  <a:schemeClr val="tx1"/>
                </a:solidFill>
              </a:rPr>
              <a:t>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1397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BE1E08-442D-C2CC-2BF4-FCC72D76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51" y="250836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Security Controls </a:t>
            </a:r>
            <a:r>
              <a:rPr lang="en-CA" b="1" dirty="0">
                <a:solidFill>
                  <a:srgbClr val="FFC000"/>
                </a:solidFill>
              </a:rPr>
              <a:t>of</a:t>
            </a:r>
            <a:r>
              <a:rPr lang="en-CA" b="1" dirty="0">
                <a:solidFill>
                  <a:schemeClr val="tx1"/>
                </a:solidFill>
              </a:rPr>
              <a:t> CI/CD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8D9F0-8DD4-2039-C504-19F78AD537EE}"/>
              </a:ext>
            </a:extLst>
          </p:cNvPr>
          <p:cNvSpPr txBox="1"/>
          <p:nvPr/>
        </p:nvSpPr>
        <p:spPr>
          <a:xfrm>
            <a:off x="502920" y="1060704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Restricting Access to Security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C6B9F-9202-DE32-8249-AA8220247506}"/>
              </a:ext>
            </a:extLst>
          </p:cNvPr>
          <p:cNvSpPr txBox="1"/>
          <p:nvPr/>
        </p:nvSpPr>
        <p:spPr>
          <a:xfrm>
            <a:off x="502920" y="1430036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Preventing Auto-Approval for Pull Requests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2EDAD-8CD4-1099-03F4-8BC01D9BD26A}"/>
              </a:ext>
            </a:extLst>
          </p:cNvPr>
          <p:cNvSpPr txBox="1"/>
          <p:nvPr/>
        </p:nvSpPr>
        <p:spPr>
          <a:xfrm>
            <a:off x="502920" y="1784652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Secure Use of Secrets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A60D3-A55A-803B-1F4D-21C3CF34074C}"/>
              </a:ext>
            </a:extLst>
          </p:cNvPr>
          <p:cNvSpPr txBox="1"/>
          <p:nvPr/>
        </p:nvSpPr>
        <p:spPr>
          <a:xfrm>
            <a:off x="502920" y="2139268"/>
            <a:ext cx="781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Using OpenID Connect for Accessing Cloud Resources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E01E2-4D7D-FE2B-2029-5C13194F1E8B}"/>
              </a:ext>
            </a:extLst>
          </p:cNvPr>
          <p:cNvSpPr txBox="1"/>
          <p:nvPr/>
        </p:nvSpPr>
        <p:spPr>
          <a:xfrm>
            <a:off x="502920" y="2518888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Change Control for Workflows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01A5A-E6D7-78C1-A5C2-C8CF08AB2391}"/>
              </a:ext>
            </a:extLst>
          </p:cNvPr>
          <p:cNvSpPr txBox="1"/>
          <p:nvPr/>
        </p:nvSpPr>
        <p:spPr>
          <a:xfrm>
            <a:off x="502920" y="2871504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Re-Using Third-Party Actions and Workflow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FC9CB0-24D4-B408-1B4A-7F5F602C5821}"/>
              </a:ext>
            </a:extLst>
          </p:cNvPr>
          <p:cNvSpPr txBox="1"/>
          <p:nvPr/>
        </p:nvSpPr>
        <p:spPr>
          <a:xfrm>
            <a:off x="502920" y="3224120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Hardening for Self-Hosted Runners / Agents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6CD11-93B6-9C89-B857-05D59255F279}"/>
              </a:ext>
            </a:extLst>
          </p:cNvPr>
          <p:cNvSpPr txBox="1"/>
          <p:nvPr/>
        </p:nvSpPr>
        <p:spPr>
          <a:xfrm>
            <a:off x="502920" y="3560020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∙ Auditing Events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B172D-B681-0841-DAC2-1905461E20DA}"/>
              </a:ext>
            </a:extLst>
          </p:cNvPr>
          <p:cNvGrpSpPr/>
          <p:nvPr/>
        </p:nvGrpSpPr>
        <p:grpSpPr>
          <a:xfrm>
            <a:off x="3703320" y="3290119"/>
            <a:ext cx="4937760" cy="1509343"/>
            <a:chOff x="3836108" y="3290119"/>
            <a:chExt cx="4937760" cy="15093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24D3D0-E8E1-A1E4-2CB1-D0EDC4200E5F}"/>
                </a:ext>
              </a:extLst>
            </p:cNvPr>
            <p:cNvSpPr txBox="1"/>
            <p:nvPr/>
          </p:nvSpPr>
          <p:spPr>
            <a:xfrm>
              <a:off x="3836108" y="4214687"/>
              <a:ext cx="493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1" dirty="0">
                  <a:solidFill>
                    <a:schemeClr val="accent4"/>
                  </a:solidFill>
                </a:rPr>
                <a:t>OWASP Top 10 CI/CD Security Risks</a:t>
              </a:r>
            </a:p>
            <a:p>
              <a:pPr algn="r"/>
              <a:r>
                <a:rPr lang="en-US" dirty="0">
                  <a:solidFill>
                    <a:schemeClr val="tx1"/>
                  </a:solidFill>
                </a:rPr>
                <a:t>https://owasp.org/www-project-top-10-ci-cd-security-risks/</a:t>
              </a:r>
            </a:p>
          </p:txBody>
        </p:sp>
        <p:pic>
          <p:nvPicPr>
            <p:cNvPr id="3076" name="Picture 4" descr="The Model">
              <a:extLst>
                <a:ext uri="{FF2B5EF4-FFF2-40B4-BE49-F238E27FC236}">
                  <a16:creationId xmlns:a16="http://schemas.microsoft.com/office/drawing/2014/main" id="{6E8B9ADD-A854-5EF1-3E9A-942ED0E99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3007" y="3290119"/>
              <a:ext cx="2858073" cy="87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6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  <p:bldP spid="18" grpId="0"/>
      <p:bldP spid="19" grpId="0"/>
      <p:bldP spid="20" grpId="0"/>
      <p:bldP spid="30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Change Control in DevSecOps</a:t>
            </a:r>
            <a:endParaRPr sz="2500" b="1" dirty="0"/>
          </a:p>
        </p:txBody>
      </p:sp>
      <p:sp>
        <p:nvSpPr>
          <p:cNvPr id="424" name="Google Shape;424;p39"/>
          <p:cNvSpPr txBox="1"/>
          <p:nvPr/>
        </p:nvSpPr>
        <p:spPr>
          <a:xfrm>
            <a:off x="148250" y="1809900"/>
            <a:ext cx="22080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1C232"/>
                </a:solidFill>
              </a:rPr>
              <a:t>What Can Go Wrong</a:t>
            </a:r>
            <a:endParaRPr sz="24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Unauthorized changes to production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2581475" y="886200"/>
            <a:ext cx="2162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Control #1</a:t>
            </a:r>
            <a:endParaRPr sz="20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Right people are making the changes through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5239100" y="820075"/>
            <a:ext cx="3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Secure connections and MFA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5239100" y="109035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RBAC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5239100" y="1326825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Code Signing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5239100" y="158130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Secrets Vault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2601375" y="2260800"/>
            <a:ext cx="2162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Control #2</a:t>
            </a:r>
            <a:endParaRPr sz="20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Changes are automated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5239100" y="2184600"/>
            <a:ext cx="296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No human access to prod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5239100" y="2454875"/>
            <a:ext cx="27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“Just-in-time” admin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5239100" y="2691350"/>
            <a:ext cx="362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Changes are logged and reviewed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5239100" y="2945825"/>
            <a:ext cx="33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Changes are made via pipeline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2601375" y="3422225"/>
            <a:ext cx="2162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Control #3</a:t>
            </a:r>
            <a:endParaRPr sz="20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Secure environment and dev practices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5239100" y="3586975"/>
            <a:ext cx="38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Separation of networks and domains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5239100" y="3857250"/>
            <a:ext cx="37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CI/CD and systems are in SCM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5239100" y="4093725"/>
            <a:ext cx="362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Changes are peer reviewed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5239100" y="4348200"/>
            <a:ext cx="37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Critical featured are tested in prod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2356250" y="2371650"/>
            <a:ext cx="3492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1" name="Google Shape;441;p39"/>
          <p:cNvCxnSpPr>
            <a:stCxn id="425" idx="3"/>
          </p:cNvCxnSpPr>
          <p:nvPr/>
        </p:nvCxnSpPr>
        <p:spPr>
          <a:xfrm rot="10800000" flipH="1">
            <a:off x="4743575" y="1047150"/>
            <a:ext cx="785700" cy="454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9"/>
          <p:cNvCxnSpPr>
            <a:stCxn id="425" idx="3"/>
          </p:cNvCxnSpPr>
          <p:nvPr/>
        </p:nvCxnSpPr>
        <p:spPr>
          <a:xfrm rot="10800000" flipH="1">
            <a:off x="4743575" y="1317450"/>
            <a:ext cx="774300" cy="184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9"/>
          <p:cNvCxnSpPr>
            <a:stCxn id="425" idx="3"/>
          </p:cNvCxnSpPr>
          <p:nvPr/>
        </p:nvCxnSpPr>
        <p:spPr>
          <a:xfrm>
            <a:off x="4743575" y="1501950"/>
            <a:ext cx="763200" cy="4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9"/>
          <p:cNvCxnSpPr>
            <a:stCxn id="425" idx="3"/>
          </p:cNvCxnSpPr>
          <p:nvPr/>
        </p:nvCxnSpPr>
        <p:spPr>
          <a:xfrm>
            <a:off x="4743575" y="1501950"/>
            <a:ext cx="763200" cy="299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9"/>
          <p:cNvCxnSpPr>
            <a:stCxn id="430" idx="3"/>
          </p:cNvCxnSpPr>
          <p:nvPr/>
        </p:nvCxnSpPr>
        <p:spPr>
          <a:xfrm rot="10800000" flipH="1">
            <a:off x="4763475" y="2398500"/>
            <a:ext cx="743100" cy="354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9"/>
          <p:cNvCxnSpPr>
            <a:stCxn id="430" idx="3"/>
          </p:cNvCxnSpPr>
          <p:nvPr/>
        </p:nvCxnSpPr>
        <p:spPr>
          <a:xfrm rot="10800000" flipH="1">
            <a:off x="4763475" y="2668800"/>
            <a:ext cx="754500" cy="84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39"/>
          <p:cNvCxnSpPr>
            <a:stCxn id="430" idx="3"/>
          </p:cNvCxnSpPr>
          <p:nvPr/>
        </p:nvCxnSpPr>
        <p:spPr>
          <a:xfrm>
            <a:off x="4763475" y="2753400"/>
            <a:ext cx="754500" cy="163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39"/>
          <p:cNvCxnSpPr>
            <a:stCxn id="430" idx="3"/>
          </p:cNvCxnSpPr>
          <p:nvPr/>
        </p:nvCxnSpPr>
        <p:spPr>
          <a:xfrm>
            <a:off x="4763475" y="2753400"/>
            <a:ext cx="765600" cy="39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9"/>
          <p:cNvCxnSpPr>
            <a:stCxn id="435" idx="3"/>
          </p:cNvCxnSpPr>
          <p:nvPr/>
        </p:nvCxnSpPr>
        <p:spPr>
          <a:xfrm rot="10800000" flipH="1">
            <a:off x="4763475" y="3806225"/>
            <a:ext cx="754500" cy="10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39"/>
          <p:cNvCxnSpPr>
            <a:stCxn id="435" idx="3"/>
          </p:cNvCxnSpPr>
          <p:nvPr/>
        </p:nvCxnSpPr>
        <p:spPr>
          <a:xfrm>
            <a:off x="4763475" y="3914825"/>
            <a:ext cx="765600" cy="150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9"/>
          <p:cNvCxnSpPr>
            <a:stCxn id="435" idx="3"/>
          </p:cNvCxnSpPr>
          <p:nvPr/>
        </p:nvCxnSpPr>
        <p:spPr>
          <a:xfrm>
            <a:off x="4763475" y="3914825"/>
            <a:ext cx="765600" cy="409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9"/>
          <p:cNvCxnSpPr>
            <a:stCxn id="435" idx="3"/>
          </p:cNvCxnSpPr>
          <p:nvPr/>
        </p:nvCxnSpPr>
        <p:spPr>
          <a:xfrm>
            <a:off x="4763475" y="3914825"/>
            <a:ext cx="743100" cy="65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39"/>
          <p:cNvSpPr txBox="1"/>
          <p:nvPr/>
        </p:nvSpPr>
        <p:spPr>
          <a:xfrm>
            <a:off x="404650" y="4748400"/>
            <a:ext cx="307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dk1"/>
                </a:solidFill>
              </a:rPr>
              <a:t>Credit: http://dearauditor.org/</a:t>
            </a:r>
            <a:endParaRPr sz="9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7499B-FCD1-1E00-B7F3-3E2488DA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6425557" cy="40908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Summary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sz="4000" dirty="0">
                <a:solidFill>
                  <a:srgbClr val="6D9EEB"/>
                </a:solidFill>
              </a:rPr>
              <a:t>What We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69558464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Key Takeaways</a:t>
            </a:r>
            <a:endParaRPr sz="2500" b="1"/>
          </a:p>
        </p:txBody>
      </p:sp>
      <p:sp>
        <p:nvSpPr>
          <p:cNvPr id="727" name="Google Shape;727;p60"/>
          <p:cNvSpPr txBox="1"/>
          <p:nvPr/>
        </p:nvSpPr>
        <p:spPr>
          <a:xfrm>
            <a:off x="514375" y="878975"/>
            <a:ext cx="7886400" cy="32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rgbClr val="FDB724"/>
                </a:solidFill>
              </a:rPr>
              <a:t>Compliance as Code</a:t>
            </a:r>
            <a:r>
              <a:rPr lang="en" sz="1900" b="1" dirty="0">
                <a:solidFill>
                  <a:schemeClr val="tx1"/>
                </a:solidFill>
              </a:rPr>
              <a:t>, using CI/CD pipelines</a:t>
            </a: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Make </a:t>
            </a:r>
            <a:r>
              <a:rPr lang="en" sz="1900" b="1" dirty="0">
                <a:solidFill>
                  <a:srgbClr val="FDB724"/>
                </a:solidFill>
              </a:rPr>
              <a:t>automation</a:t>
            </a:r>
            <a:r>
              <a:rPr lang="en" sz="1900" b="1" dirty="0">
                <a:solidFill>
                  <a:schemeClr val="dk1"/>
                </a:solidFill>
              </a:rPr>
              <a:t> a priority</a:t>
            </a: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900" b="1" dirty="0">
                <a:solidFill>
                  <a:schemeClr val="dk1"/>
                </a:solidFill>
              </a:rPr>
              <a:t>Be careful with </a:t>
            </a:r>
            <a:r>
              <a:rPr lang="en-US" sz="1900" b="1" dirty="0">
                <a:solidFill>
                  <a:srgbClr val="FDB724"/>
                </a:solidFill>
              </a:rPr>
              <a:t>breaking</a:t>
            </a:r>
            <a:r>
              <a:rPr lang="en-US" sz="1900" b="1" dirty="0">
                <a:solidFill>
                  <a:schemeClr val="dk1"/>
                </a:solidFill>
              </a:rPr>
              <a:t> or </a:t>
            </a:r>
            <a:r>
              <a:rPr lang="en-US" sz="1900" b="1" dirty="0">
                <a:solidFill>
                  <a:srgbClr val="FDB724"/>
                </a:solidFill>
              </a:rPr>
              <a:t>slowing down </a:t>
            </a:r>
            <a:r>
              <a:rPr lang="en-US" sz="1900" b="1" dirty="0">
                <a:solidFill>
                  <a:schemeClr val="dk1"/>
                </a:solidFill>
              </a:rPr>
              <a:t>builds</a:t>
            </a: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Shift security left</a:t>
            </a: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Same old </a:t>
            </a:r>
            <a:r>
              <a:rPr lang="en" sz="1900" b="1" dirty="0">
                <a:solidFill>
                  <a:schemeClr val="accent4"/>
                </a:solidFill>
              </a:rPr>
              <a:t>security basics</a:t>
            </a:r>
          </a:p>
          <a:p>
            <a:pPr marL="457200" indent="-349250">
              <a:lnSpc>
                <a:spcPct val="115000"/>
              </a:lnSpc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Keep evidence and use developer’s platform of choice for </a:t>
            </a:r>
            <a:r>
              <a:rPr lang="en" sz="1900" b="1" dirty="0">
                <a:solidFill>
                  <a:srgbClr val="FDB724"/>
                </a:solidFill>
              </a:rPr>
              <a:t>tracking</a:t>
            </a:r>
            <a:r>
              <a:rPr lang="en" sz="1900" b="1" dirty="0">
                <a:solidFill>
                  <a:schemeClr val="dk1"/>
                </a:solidFill>
              </a:rPr>
              <a:t> security issues</a:t>
            </a:r>
            <a:endParaRPr sz="1900" b="1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Security and compliance is everyone’s job, </a:t>
            </a:r>
            <a:r>
              <a:rPr lang="en" sz="1900" b="1" dirty="0">
                <a:solidFill>
                  <a:srgbClr val="FDB724"/>
                </a:solidFill>
              </a:rPr>
              <a:t>no silos</a:t>
            </a:r>
            <a:endParaRPr sz="1900" b="1" dirty="0">
              <a:solidFill>
                <a:srgbClr val="FDB724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 dirty="0">
                <a:solidFill>
                  <a:schemeClr val="dk1"/>
                </a:solidFill>
              </a:rPr>
              <a:t>Department of </a:t>
            </a:r>
            <a:r>
              <a:rPr lang="en" sz="1900" b="1" dirty="0">
                <a:solidFill>
                  <a:srgbClr val="FDB724"/>
                </a:solidFill>
              </a:rPr>
              <a:t>YES</a:t>
            </a:r>
            <a:endParaRPr sz="1900" b="1" dirty="0">
              <a:solidFill>
                <a:srgbClr val="FDB724"/>
              </a:solidFill>
            </a:endParaRPr>
          </a:p>
        </p:txBody>
      </p:sp>
      <p:pic>
        <p:nvPicPr>
          <p:cNvPr id="728" name="Google Shape;7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500" y="3277725"/>
            <a:ext cx="1167275" cy="14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7499B-FCD1-1E00-B7F3-3E2488DA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6425557" cy="40908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Questions?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sz="4000" dirty="0">
                <a:solidFill>
                  <a:srgbClr val="6D9EEB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859946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7499B-FCD1-1E00-B7F3-3E2488DA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9" y="450150"/>
            <a:ext cx="6425557" cy="4090800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DevSecOps</a:t>
            </a:r>
            <a:r>
              <a:rPr lang="en-US" dirty="0">
                <a:solidFill>
                  <a:srgbClr val="FFC000"/>
                </a:solidFill>
              </a:rPr>
              <a:t>: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6D9EEB"/>
                </a:solidFill>
              </a:rPr>
              <a:t>What, Why and How</a:t>
            </a:r>
          </a:p>
        </p:txBody>
      </p:sp>
    </p:spTree>
    <p:extLst>
      <p:ext uri="{BB962C8B-B14F-4D97-AF65-F5344CB8AC3E}">
        <p14:creationId xmlns:p14="http://schemas.microsoft.com/office/powerpoint/2010/main" val="5489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Once Upon a Time… Waterfall vs Agile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3054" y="4799462"/>
            <a:ext cx="212414" cy="131771"/>
          </a:xfrm>
        </p:spPr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4</a:t>
            </a:fld>
            <a:endParaRPr lang="en-CA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B49585-D52B-435A-A632-BE103FFE5FF7}"/>
              </a:ext>
            </a:extLst>
          </p:cNvPr>
          <p:cNvGrpSpPr/>
          <p:nvPr/>
        </p:nvGrpSpPr>
        <p:grpSpPr>
          <a:xfrm>
            <a:off x="787034" y="892146"/>
            <a:ext cx="2249707" cy="3519860"/>
            <a:chOff x="1104181" y="1138828"/>
            <a:chExt cx="2999609" cy="46931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995763-EE80-4CA7-9CA7-893079C2F7FE}"/>
                </a:ext>
              </a:extLst>
            </p:cNvPr>
            <p:cNvSpPr txBox="1"/>
            <p:nvPr/>
          </p:nvSpPr>
          <p:spPr>
            <a:xfrm>
              <a:off x="1236948" y="5678087"/>
              <a:ext cx="278296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750" dirty="0">
                  <a:solidFill>
                    <a:schemeClr val="tx1"/>
                  </a:solidFill>
                </a:rPr>
                <a:t>Photo by </a:t>
              </a:r>
              <a:r>
                <a:rPr lang="en-US" sz="750" dirty="0" err="1">
                  <a:solidFill>
                    <a:srgbClr val="4DD0E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Ezgi</a:t>
              </a:r>
              <a:r>
                <a:rPr lang="en-US" sz="750" dirty="0">
                  <a:solidFill>
                    <a:schemeClr val="tx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Kimball</a:t>
              </a:r>
              <a:r>
                <a:rPr lang="en-US" sz="750" dirty="0">
                  <a:solidFill>
                    <a:schemeClr val="tx1"/>
                  </a:solidFill>
                </a:rPr>
                <a:t> on </a:t>
              </a:r>
              <a:r>
                <a:rPr lang="en-US" sz="750" dirty="0" err="1">
                  <a:solidFill>
                    <a:schemeClr val="tx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r>
                <a:rPr lang="en-US" sz="750" dirty="0">
                  <a:solidFill>
                    <a:schemeClr val="tx1"/>
                  </a:solidFill>
                </a:rPr>
                <a:t> </a:t>
              </a:r>
            </a:p>
          </p:txBody>
        </p:sp>
        <p:pic>
          <p:nvPicPr>
            <p:cNvPr id="22" name="Picture 21" descr="A waterfall in a forest&#10;&#10;Description automatically generated with medium confidence">
              <a:extLst>
                <a:ext uri="{FF2B5EF4-FFF2-40B4-BE49-F238E27FC236}">
                  <a16:creationId xmlns:a16="http://schemas.microsoft.com/office/drawing/2014/main" id="{960E8684-3770-465B-9C41-6996D5B9C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81" y="1138828"/>
              <a:ext cx="2999609" cy="449785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3A4F0-91E1-4DD4-8EDF-DCC3472D8D52}"/>
              </a:ext>
            </a:extLst>
          </p:cNvPr>
          <p:cNvGrpSpPr/>
          <p:nvPr/>
        </p:nvGrpSpPr>
        <p:grpSpPr>
          <a:xfrm>
            <a:off x="4852117" y="890674"/>
            <a:ext cx="2510287" cy="2007323"/>
            <a:chOff x="5661312" y="746823"/>
            <a:chExt cx="3347049" cy="2676431"/>
          </a:xfrm>
        </p:grpSpPr>
        <p:pic>
          <p:nvPicPr>
            <p:cNvPr id="26" name="Picture 25" descr="Chart, treemap chart&#10;&#10;Description automatically generated">
              <a:extLst>
                <a:ext uri="{FF2B5EF4-FFF2-40B4-BE49-F238E27FC236}">
                  <a16:creationId xmlns:a16="http://schemas.microsoft.com/office/drawing/2014/main" id="{161CB8EC-D1A2-4ACE-B487-7B98BBB38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312" y="746823"/>
              <a:ext cx="3347049" cy="2510287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19A384-64E4-4A8E-A4E1-AC68D6936CBC}"/>
                </a:ext>
              </a:extLst>
            </p:cNvPr>
            <p:cNvSpPr txBox="1"/>
            <p:nvPr/>
          </p:nvSpPr>
          <p:spPr>
            <a:xfrm>
              <a:off x="5943355" y="3269366"/>
              <a:ext cx="278296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750" dirty="0"/>
                <a:t>Photo by </a:t>
              </a:r>
              <a:r>
                <a:rPr lang="en-US" sz="750" dirty="0">
                  <a:hlinkClick r:id="rId7"/>
                </a:rPr>
                <a:t>Hugo Rocha</a:t>
              </a:r>
              <a:r>
                <a:rPr lang="en-US" sz="750" dirty="0"/>
                <a:t> on </a:t>
              </a:r>
              <a:r>
                <a:rPr lang="en-US" sz="750" dirty="0" err="1">
                  <a:hlinkClick r:id="rId8"/>
                </a:rPr>
                <a:t>Unsplash</a:t>
              </a:r>
              <a:r>
                <a:rPr lang="en-US" sz="750" dirty="0"/>
                <a:t>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3422F0-E55A-4933-BF7D-33DDB2917353}"/>
              </a:ext>
            </a:extLst>
          </p:cNvPr>
          <p:cNvGrpSpPr/>
          <p:nvPr/>
        </p:nvGrpSpPr>
        <p:grpSpPr>
          <a:xfrm>
            <a:off x="6796265" y="1126397"/>
            <a:ext cx="2087222" cy="2687645"/>
            <a:chOff x="8085036" y="1554547"/>
            <a:chExt cx="2782963" cy="3583526"/>
          </a:xfrm>
        </p:grpSpPr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7429A07-0DE5-4564-813F-3C6A8BC28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036" y="1554547"/>
              <a:ext cx="2743710" cy="342963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98B0AC-AA47-4F12-8FC9-77CD351CAA4E}"/>
                </a:ext>
              </a:extLst>
            </p:cNvPr>
            <p:cNvSpPr txBox="1"/>
            <p:nvPr/>
          </p:nvSpPr>
          <p:spPr>
            <a:xfrm>
              <a:off x="8085036" y="4984185"/>
              <a:ext cx="2782963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750" dirty="0"/>
                <a:t>Photo by </a:t>
              </a:r>
              <a:r>
                <a:rPr lang="en-US" sz="750" dirty="0">
                  <a:hlinkClick r:id="rId10"/>
                </a:rPr>
                <a:t>Luis </a:t>
              </a:r>
              <a:r>
                <a:rPr lang="en-US" sz="750" dirty="0" err="1">
                  <a:hlinkClick r:id="rId10"/>
                </a:rPr>
                <a:t>Villasmil</a:t>
              </a:r>
              <a:r>
                <a:rPr lang="en-US" sz="750" dirty="0"/>
                <a:t> on </a:t>
              </a:r>
              <a:r>
                <a:rPr lang="en-US" sz="750" dirty="0" err="1">
                  <a:hlinkClick r:id="rId11"/>
                </a:rPr>
                <a:t>Unsplash</a:t>
              </a:r>
              <a:r>
                <a:rPr lang="en-US" sz="750" dirty="0"/>
                <a:t>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AFE402-DF61-412C-8250-E9B7DD341A61}"/>
              </a:ext>
            </a:extLst>
          </p:cNvPr>
          <p:cNvGrpSpPr/>
          <p:nvPr/>
        </p:nvGrpSpPr>
        <p:grpSpPr>
          <a:xfrm>
            <a:off x="4389117" y="1752913"/>
            <a:ext cx="3450759" cy="2536562"/>
            <a:chOff x="5113557" y="2954113"/>
            <a:chExt cx="4362960" cy="3100411"/>
          </a:xfrm>
        </p:grpSpPr>
        <p:pic>
          <p:nvPicPr>
            <p:cNvPr id="42" name="Picture 41" descr="A wave in the ocean&#10;&#10;Description automatically generated with low confidence">
              <a:extLst>
                <a:ext uri="{FF2B5EF4-FFF2-40B4-BE49-F238E27FC236}">
                  <a16:creationId xmlns:a16="http://schemas.microsoft.com/office/drawing/2014/main" id="{E9E6B6C6-8393-416D-9A13-07CF4605D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557" y="2954113"/>
              <a:ext cx="4362960" cy="290864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C2CE1A8-FCF9-4D76-A801-A3F57A6DD794}"/>
                </a:ext>
              </a:extLst>
            </p:cNvPr>
            <p:cNvSpPr txBox="1"/>
            <p:nvPr/>
          </p:nvSpPr>
          <p:spPr>
            <a:xfrm>
              <a:off x="5903554" y="5913452"/>
              <a:ext cx="2782963" cy="141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750" dirty="0"/>
                <a:t>Photo by </a:t>
              </a:r>
              <a:r>
                <a:rPr lang="en-US" sz="750" dirty="0">
                  <a:hlinkClick r:id="rId13"/>
                </a:rPr>
                <a:t>Matthew Hume</a:t>
              </a:r>
              <a:r>
                <a:rPr lang="en-US" sz="750" dirty="0"/>
                <a:t> on </a:t>
              </a:r>
              <a:r>
                <a:rPr lang="en-US" sz="750" dirty="0" err="1">
                  <a:hlinkClick r:id="rId14"/>
                </a:rPr>
                <a:t>Unsplash</a:t>
              </a:r>
              <a:r>
                <a:rPr lang="en-US" sz="750" dirty="0"/>
                <a:t> 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2C638105-BB6C-43F3-820C-9D6A8EA52AD3}"/>
              </a:ext>
            </a:extLst>
          </p:cNvPr>
          <p:cNvSpPr/>
          <p:nvPr/>
        </p:nvSpPr>
        <p:spPr>
          <a:xfrm>
            <a:off x="2053754" y="1816609"/>
            <a:ext cx="1125747" cy="3364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Plan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25BDBA-B8B5-4AB7-8D30-96FAB7F2AD83}"/>
              </a:ext>
            </a:extLst>
          </p:cNvPr>
          <p:cNvSpPr/>
          <p:nvPr/>
        </p:nvSpPr>
        <p:spPr>
          <a:xfrm>
            <a:off x="2416674" y="2215585"/>
            <a:ext cx="1125747" cy="3364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Code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D5853F8-B4EB-4AF2-ADC3-48821AEDE6B6}"/>
              </a:ext>
            </a:extLst>
          </p:cNvPr>
          <p:cNvSpPr/>
          <p:nvPr/>
        </p:nvSpPr>
        <p:spPr>
          <a:xfrm>
            <a:off x="2797641" y="2609457"/>
            <a:ext cx="1125747" cy="33643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1FF30DE-2FFC-4FD7-A46E-69D6AA45725A}"/>
              </a:ext>
            </a:extLst>
          </p:cNvPr>
          <p:cNvSpPr/>
          <p:nvPr/>
        </p:nvSpPr>
        <p:spPr>
          <a:xfrm>
            <a:off x="3145076" y="3021195"/>
            <a:ext cx="1125747" cy="33643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Deploy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7841E72-A519-4F4E-86B6-70EFCB06A31A}"/>
              </a:ext>
            </a:extLst>
          </p:cNvPr>
          <p:cNvGrpSpPr/>
          <p:nvPr/>
        </p:nvGrpSpPr>
        <p:grpSpPr>
          <a:xfrm>
            <a:off x="2659479" y="2840218"/>
            <a:ext cx="1594202" cy="1142039"/>
            <a:chOff x="3544383" y="3786956"/>
            <a:chExt cx="2125603" cy="152271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4C40308-543F-4231-B840-B63DD29E470B}"/>
                </a:ext>
              </a:extLst>
            </p:cNvPr>
            <p:cNvSpPr/>
            <p:nvPr/>
          </p:nvSpPr>
          <p:spPr>
            <a:xfrm>
              <a:off x="3544383" y="4861102"/>
              <a:ext cx="1500996" cy="4485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Security</a:t>
              </a:r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B116B5AE-AD09-4029-8714-2733755C4450}"/>
                </a:ext>
              </a:extLst>
            </p:cNvPr>
            <p:cNvSpPr/>
            <p:nvPr/>
          </p:nvSpPr>
          <p:spPr>
            <a:xfrm>
              <a:off x="4237747" y="3786956"/>
              <a:ext cx="1432239" cy="1305239"/>
            </a:xfrm>
            <a:prstGeom prst="arc">
              <a:avLst>
                <a:gd name="adj1" fmla="val 17845975"/>
                <a:gd name="adj2" fmla="val 4566955"/>
              </a:avLst>
            </a:prstGeom>
            <a:ln w="12700">
              <a:solidFill>
                <a:schemeClr val="tx1"/>
              </a:solidFill>
              <a:miter lim="800000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0A54E90-A395-48DA-8119-6D2DE47A6C37}"/>
              </a:ext>
            </a:extLst>
          </p:cNvPr>
          <p:cNvGrpSpPr/>
          <p:nvPr/>
        </p:nvGrpSpPr>
        <p:grpSpPr>
          <a:xfrm>
            <a:off x="4887649" y="3571937"/>
            <a:ext cx="3919214" cy="1194152"/>
            <a:chOff x="6515276" y="4762582"/>
            <a:chExt cx="5225619" cy="1592203"/>
          </a:xfrm>
        </p:grpSpPr>
        <p:pic>
          <p:nvPicPr>
            <p:cNvPr id="1026" name="Picture 2" descr="img - agile methodology">
              <a:extLst>
                <a:ext uri="{FF2B5EF4-FFF2-40B4-BE49-F238E27FC236}">
                  <a16:creationId xmlns:a16="http://schemas.microsoft.com/office/drawing/2014/main" id="{F5885B24-A4EA-40B8-9B6C-6354C75D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276" y="4762582"/>
              <a:ext cx="5225619" cy="141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CE47272-D11F-4A4D-BD26-AE41A97EAAA1}"/>
                </a:ext>
              </a:extLst>
            </p:cNvPr>
            <p:cNvSpPr txBox="1"/>
            <p:nvPr/>
          </p:nvSpPr>
          <p:spPr>
            <a:xfrm>
              <a:off x="6989385" y="6200897"/>
              <a:ext cx="400429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50"/>
                </a:spcBef>
              </a:pPr>
              <a:r>
                <a:rPr lang="en-US" sz="750" dirty="0"/>
                <a:t>Source: https://dsruptr.com/2020/10/07/what-is-sprint-0/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3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DevOps is All About Delivering Value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D4E796A-5115-4312-9876-01662F04032B}"/>
              </a:ext>
            </a:extLst>
          </p:cNvPr>
          <p:cNvSpPr/>
          <p:nvPr/>
        </p:nvSpPr>
        <p:spPr>
          <a:xfrm>
            <a:off x="644458" y="1164567"/>
            <a:ext cx="2510287" cy="7763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EE34237-AFE4-473F-BB8A-73078DD33D0C}"/>
              </a:ext>
            </a:extLst>
          </p:cNvPr>
          <p:cNvSpPr/>
          <p:nvPr/>
        </p:nvSpPr>
        <p:spPr>
          <a:xfrm>
            <a:off x="2430126" y="2097581"/>
            <a:ext cx="2510287" cy="776377"/>
          </a:xfrm>
          <a:prstGeom prst="leftArrow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2F9CC-B27E-4AA8-9E7F-6A73C2B085E9}"/>
              </a:ext>
            </a:extLst>
          </p:cNvPr>
          <p:cNvSpPr txBox="1"/>
          <p:nvPr/>
        </p:nvSpPr>
        <p:spPr>
          <a:xfrm>
            <a:off x="3048315" y="1411782"/>
            <a:ext cx="1746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800" b="1" dirty="0">
                <a:solidFill>
                  <a:schemeClr val="tx1"/>
                </a:solidFill>
              </a:rPr>
              <a:t>Change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8F5322-40EB-4C3F-BFA2-B1BEBB0EEF49}"/>
              </a:ext>
            </a:extLst>
          </p:cNvPr>
          <p:cNvSpPr txBox="1"/>
          <p:nvPr/>
        </p:nvSpPr>
        <p:spPr>
          <a:xfrm>
            <a:off x="644458" y="2347270"/>
            <a:ext cx="1746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1800" b="1" dirty="0">
                <a:solidFill>
                  <a:schemeClr val="tx1"/>
                </a:solidFill>
              </a:rPr>
              <a:t>Stability</a:t>
            </a:r>
          </a:p>
        </p:txBody>
      </p:sp>
      <p:sp>
        <p:nvSpPr>
          <p:cNvPr id="57" name="Star: 4 Points 56">
            <a:extLst>
              <a:ext uri="{FF2B5EF4-FFF2-40B4-BE49-F238E27FC236}">
                <a16:creationId xmlns:a16="http://schemas.microsoft.com/office/drawing/2014/main" id="{5E408585-122C-43EB-BCB4-225B937D85A2}"/>
              </a:ext>
            </a:extLst>
          </p:cNvPr>
          <p:cNvSpPr/>
          <p:nvPr/>
        </p:nvSpPr>
        <p:spPr>
          <a:xfrm>
            <a:off x="6829911" y="1885305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sp>
        <p:nvSpPr>
          <p:cNvPr id="59" name="Star: 4 Points 58">
            <a:extLst>
              <a:ext uri="{FF2B5EF4-FFF2-40B4-BE49-F238E27FC236}">
                <a16:creationId xmlns:a16="http://schemas.microsoft.com/office/drawing/2014/main" id="{24D027C2-435C-4D97-84ED-E68956474C87}"/>
              </a:ext>
            </a:extLst>
          </p:cNvPr>
          <p:cNvSpPr/>
          <p:nvPr/>
        </p:nvSpPr>
        <p:spPr>
          <a:xfrm>
            <a:off x="7499860" y="1536244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sp>
        <p:nvSpPr>
          <p:cNvPr id="72" name="Star: 4 Points 71">
            <a:extLst>
              <a:ext uri="{FF2B5EF4-FFF2-40B4-BE49-F238E27FC236}">
                <a16:creationId xmlns:a16="http://schemas.microsoft.com/office/drawing/2014/main" id="{1253B955-4DF8-4F74-94ED-5313C8D728A7}"/>
              </a:ext>
            </a:extLst>
          </p:cNvPr>
          <p:cNvSpPr/>
          <p:nvPr/>
        </p:nvSpPr>
        <p:spPr>
          <a:xfrm>
            <a:off x="5940478" y="1584371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943A9D-8A33-4980-AD0C-C3739EB5BA71}"/>
              </a:ext>
            </a:extLst>
          </p:cNvPr>
          <p:cNvSpPr txBox="1"/>
          <p:nvPr/>
        </p:nvSpPr>
        <p:spPr>
          <a:xfrm>
            <a:off x="6105112" y="1361403"/>
            <a:ext cx="1746849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250" b="1" dirty="0">
                <a:solidFill>
                  <a:srgbClr val="FFC000"/>
                </a:solidFill>
              </a:rPr>
              <a:t>DevOps</a:t>
            </a:r>
          </a:p>
        </p:txBody>
      </p:sp>
      <p:sp>
        <p:nvSpPr>
          <p:cNvPr id="78" name="Star: 4 Points 77">
            <a:extLst>
              <a:ext uri="{FF2B5EF4-FFF2-40B4-BE49-F238E27FC236}">
                <a16:creationId xmlns:a16="http://schemas.microsoft.com/office/drawing/2014/main" id="{50CB3288-CB62-478E-94AF-FB53FA6A3CA0}"/>
              </a:ext>
            </a:extLst>
          </p:cNvPr>
          <p:cNvSpPr/>
          <p:nvPr/>
        </p:nvSpPr>
        <p:spPr>
          <a:xfrm>
            <a:off x="5878934" y="858680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sp>
        <p:nvSpPr>
          <p:cNvPr id="79" name="Star: 4 Points 78">
            <a:extLst>
              <a:ext uri="{FF2B5EF4-FFF2-40B4-BE49-F238E27FC236}">
                <a16:creationId xmlns:a16="http://schemas.microsoft.com/office/drawing/2014/main" id="{99754A65-E87A-4EE1-A4E1-44CD9325A05B}"/>
              </a:ext>
            </a:extLst>
          </p:cNvPr>
          <p:cNvSpPr/>
          <p:nvPr/>
        </p:nvSpPr>
        <p:spPr>
          <a:xfrm>
            <a:off x="6638954" y="634186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sp>
        <p:nvSpPr>
          <p:cNvPr id="80" name="Star: 4 Points 79">
            <a:extLst>
              <a:ext uri="{FF2B5EF4-FFF2-40B4-BE49-F238E27FC236}">
                <a16:creationId xmlns:a16="http://schemas.microsoft.com/office/drawing/2014/main" id="{DEFBEF4D-DD7A-4D42-AC41-EEAF28530449}"/>
              </a:ext>
            </a:extLst>
          </p:cNvPr>
          <p:cNvSpPr/>
          <p:nvPr/>
        </p:nvSpPr>
        <p:spPr>
          <a:xfrm>
            <a:off x="7360683" y="903567"/>
            <a:ext cx="608162" cy="608162"/>
          </a:xfrm>
          <a:prstGeom prst="star4">
            <a:avLst/>
          </a:prstGeom>
          <a:solidFill>
            <a:srgbClr val="6D9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 err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D95C7-1B91-421F-B915-7CFF41A40D34}"/>
              </a:ext>
            </a:extLst>
          </p:cNvPr>
          <p:cNvGrpSpPr/>
          <p:nvPr/>
        </p:nvGrpSpPr>
        <p:grpSpPr>
          <a:xfrm>
            <a:off x="842267" y="3442038"/>
            <a:ext cx="6935427" cy="692475"/>
            <a:chOff x="1121434" y="4270077"/>
            <a:chExt cx="9247236" cy="923300"/>
          </a:xfrm>
        </p:grpSpPr>
        <p:sp>
          <p:nvSpPr>
            <p:cNvPr id="48" name="Google Shape;217;p23">
              <a:extLst>
                <a:ext uri="{FF2B5EF4-FFF2-40B4-BE49-F238E27FC236}">
                  <a16:creationId xmlns:a16="http://schemas.microsoft.com/office/drawing/2014/main" id="{70A30CCC-889D-4B75-AA90-564C07F581A8}"/>
                </a:ext>
              </a:extLst>
            </p:cNvPr>
            <p:cNvSpPr txBox="1"/>
            <p:nvPr/>
          </p:nvSpPr>
          <p:spPr>
            <a:xfrm>
              <a:off x="1838566" y="4270077"/>
              <a:ext cx="8530104" cy="9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r>
                <a:rPr lang="en" sz="1800" b="1" dirty="0">
                  <a:solidFill>
                    <a:schemeClr val="tx1"/>
                  </a:solidFill>
                </a:rPr>
                <a:t>“</a:t>
              </a:r>
              <a:r>
                <a:rPr lang="en-US" sz="1800" b="1" dirty="0">
                  <a:solidFill>
                    <a:srgbClr val="FFC000"/>
                  </a:solidFill>
                </a:rPr>
                <a:t>DevOps</a:t>
              </a:r>
              <a:r>
                <a:rPr lang="en-US" sz="1800" b="1" dirty="0">
                  <a:solidFill>
                    <a:schemeClr val="tx1"/>
                  </a:solidFill>
                </a:rPr>
                <a:t> is the union of people, process, and products to enable continuous delivery of value to our end users</a:t>
              </a:r>
              <a:r>
                <a:rPr lang="en" sz="1800" b="1" dirty="0">
                  <a:solidFill>
                    <a:schemeClr val="tx1"/>
                  </a:solidFill>
                </a:rPr>
                <a:t>.”</a:t>
              </a:r>
              <a:endParaRPr sz="1800" b="1" dirty="0">
                <a:solidFill>
                  <a:schemeClr val="tx1"/>
                </a:solidFill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DE0E2E6-D186-4046-900D-E1F1EBE2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21434" y="4457156"/>
              <a:ext cx="530785" cy="53078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B7859D-3724-4032-9C1D-1D394FB41C78}"/>
              </a:ext>
            </a:extLst>
          </p:cNvPr>
          <p:cNvSpPr txBox="1"/>
          <p:nvPr/>
        </p:nvSpPr>
        <p:spPr>
          <a:xfrm>
            <a:off x="3731782" y="4201238"/>
            <a:ext cx="400525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>
                <a:solidFill>
                  <a:schemeClr val="dk1"/>
                </a:solidFill>
              </a:rPr>
              <a:t>Donovan Brown</a:t>
            </a:r>
          </a:p>
          <a:p>
            <a:pPr algn="r"/>
            <a:r>
              <a:rPr lang="en-US" sz="1050" dirty="0">
                <a:solidFill>
                  <a:schemeClr val="dk1"/>
                </a:solidFill>
              </a:rPr>
              <a:t>Senior DevOps Program Manager @ Microsoft</a:t>
            </a:r>
          </a:p>
        </p:txBody>
      </p:sp>
    </p:spTree>
    <p:extLst>
      <p:ext uri="{BB962C8B-B14F-4D97-AF65-F5344CB8AC3E}">
        <p14:creationId xmlns:p14="http://schemas.microsoft.com/office/powerpoint/2010/main" val="221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47" grpId="0"/>
      <p:bldP spid="57" grpId="0" animBg="1"/>
      <p:bldP spid="59" grpId="0" animBg="1"/>
      <p:bldP spid="72" grpId="0" animBg="1"/>
      <p:bldP spid="77" grpId="0"/>
      <p:bldP spid="78" grpId="0" animBg="1"/>
      <p:bldP spid="79" grpId="0" animBg="1"/>
      <p:bldP spid="80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262800" y="276100"/>
            <a:ext cx="861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DevOps requires Flow, Feedback and Cont Learning</a:t>
            </a:r>
            <a:endParaRPr sz="2500" b="1"/>
          </a:p>
        </p:txBody>
      </p:sp>
      <p:sp>
        <p:nvSpPr>
          <p:cNvPr id="224" name="Google Shape;224;p24"/>
          <p:cNvSpPr txBox="1"/>
          <p:nvPr/>
        </p:nvSpPr>
        <p:spPr>
          <a:xfrm>
            <a:off x="707825" y="1132625"/>
            <a:ext cx="527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Flow</a:t>
            </a:r>
            <a:r>
              <a:rPr lang="en" sz="2000">
                <a:solidFill>
                  <a:schemeClr val="dk1"/>
                </a:solidFill>
              </a:rPr>
              <a:t> - accelerate the delivery of work from Development to Operations to customers.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25" name="Google Shape;225;p24"/>
          <p:cNvGrpSpPr/>
          <p:nvPr/>
        </p:nvGrpSpPr>
        <p:grpSpPr>
          <a:xfrm>
            <a:off x="878375" y="1137000"/>
            <a:ext cx="7623842" cy="3815275"/>
            <a:chOff x="878375" y="1137000"/>
            <a:chExt cx="7623842" cy="3815275"/>
          </a:xfrm>
        </p:grpSpPr>
        <p:sp>
          <p:nvSpPr>
            <p:cNvPr id="226" name="Google Shape;226;p24"/>
            <p:cNvSpPr txBox="1"/>
            <p:nvPr/>
          </p:nvSpPr>
          <p:spPr>
            <a:xfrm>
              <a:off x="878375" y="4582975"/>
              <a:ext cx="566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1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Source: DevOps Handbook - https://itrevolution.com/the-devops-handbook/</a:t>
              </a:r>
              <a:endParaRPr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450" y="1137000"/>
              <a:ext cx="2170767" cy="332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4"/>
          <p:cNvSpPr txBox="1"/>
          <p:nvPr/>
        </p:nvSpPr>
        <p:spPr>
          <a:xfrm>
            <a:off x="707825" y="2017025"/>
            <a:ext cx="5022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Feedback</a:t>
            </a:r>
            <a:r>
              <a:rPr lang="en" sz="2000">
                <a:solidFill>
                  <a:schemeClr val="dk1"/>
                </a:solidFill>
              </a:rPr>
              <a:t> - enable to create ever safer systems of work.</a:t>
            </a:r>
            <a:endParaRPr sz="2000"/>
          </a:p>
        </p:txBody>
      </p:sp>
      <p:sp>
        <p:nvSpPr>
          <p:cNvPr id="229" name="Google Shape;229;p24"/>
          <p:cNvSpPr txBox="1"/>
          <p:nvPr/>
        </p:nvSpPr>
        <p:spPr>
          <a:xfrm>
            <a:off x="707825" y="2932925"/>
            <a:ext cx="5273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</a:rPr>
              <a:t>Continual Learning and Experimentation</a:t>
            </a:r>
            <a:r>
              <a:rPr lang="en" sz="2000">
                <a:solidFill>
                  <a:schemeClr val="dk1"/>
                </a:solidFill>
              </a:rPr>
              <a:t> - foster a high-trust culture and a scientific approach to organizational improvement risk-taking as part of our daily work.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Did We Forget to Take Security Along?</a:t>
            </a:r>
            <a:endParaRPr lang="en-CA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69" name="Google Shape;257;p26">
            <a:extLst>
              <a:ext uri="{FF2B5EF4-FFF2-40B4-BE49-F238E27FC236}">
                <a16:creationId xmlns:a16="http://schemas.microsoft.com/office/drawing/2014/main" id="{0C473577-F26B-44EE-B02F-2D47E231E13A}"/>
              </a:ext>
            </a:extLst>
          </p:cNvPr>
          <p:cNvSpPr txBox="1"/>
          <p:nvPr/>
        </p:nvSpPr>
        <p:spPr>
          <a:xfrm>
            <a:off x="2031314" y="1714306"/>
            <a:ext cx="5117302" cy="64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3300" b="1" dirty="0">
                <a:solidFill>
                  <a:srgbClr val="FFC000"/>
                </a:solidFill>
              </a:rPr>
              <a:t>Dev</a:t>
            </a:r>
            <a:r>
              <a:rPr lang="en" sz="3300" b="1" dirty="0">
                <a:solidFill>
                  <a:schemeClr val="dk1"/>
                </a:solidFill>
              </a:rPr>
              <a:t> : </a:t>
            </a:r>
            <a:r>
              <a:rPr lang="en" sz="3300" b="1" dirty="0">
                <a:solidFill>
                  <a:srgbClr val="FFC000"/>
                </a:solidFill>
              </a:rPr>
              <a:t>Ops</a:t>
            </a:r>
            <a:r>
              <a:rPr lang="en" sz="3300" b="1" dirty="0">
                <a:solidFill>
                  <a:schemeClr val="dk1"/>
                </a:solidFill>
              </a:rPr>
              <a:t> : </a:t>
            </a:r>
            <a:r>
              <a:rPr lang="en" sz="3300" b="1" dirty="0">
                <a:solidFill>
                  <a:srgbClr val="FFC000"/>
                </a:solidFill>
              </a:rPr>
              <a:t>Sec</a:t>
            </a:r>
            <a:endParaRPr sz="3300" b="1" dirty="0">
              <a:solidFill>
                <a:srgbClr val="FFC000"/>
              </a:solidFill>
            </a:endParaRPr>
          </a:p>
        </p:txBody>
      </p:sp>
      <p:sp>
        <p:nvSpPr>
          <p:cNvPr id="70" name="Google Shape;258;p26">
            <a:extLst>
              <a:ext uri="{FF2B5EF4-FFF2-40B4-BE49-F238E27FC236}">
                <a16:creationId xmlns:a16="http://schemas.microsoft.com/office/drawing/2014/main" id="{5A169886-07F6-4E33-AD08-10261AC560EE}"/>
              </a:ext>
            </a:extLst>
          </p:cNvPr>
          <p:cNvSpPr txBox="1"/>
          <p:nvPr/>
        </p:nvSpPr>
        <p:spPr>
          <a:xfrm>
            <a:off x="2991031" y="2451112"/>
            <a:ext cx="1428080" cy="64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3300" b="1" dirty="0">
                <a:solidFill>
                  <a:srgbClr val="FFC000"/>
                </a:solidFill>
              </a:rPr>
              <a:t>100</a:t>
            </a:r>
            <a:endParaRPr sz="3300" b="1" dirty="0">
              <a:solidFill>
                <a:srgbClr val="FFC000"/>
              </a:solidFill>
            </a:endParaRPr>
          </a:p>
        </p:txBody>
      </p:sp>
      <p:sp>
        <p:nvSpPr>
          <p:cNvPr id="71" name="Google Shape;258;p26">
            <a:extLst>
              <a:ext uri="{FF2B5EF4-FFF2-40B4-BE49-F238E27FC236}">
                <a16:creationId xmlns:a16="http://schemas.microsoft.com/office/drawing/2014/main" id="{36C425A3-82FE-43AF-9A3C-3E7325A3F095}"/>
              </a:ext>
            </a:extLst>
          </p:cNvPr>
          <p:cNvSpPr txBox="1"/>
          <p:nvPr/>
        </p:nvSpPr>
        <p:spPr>
          <a:xfrm>
            <a:off x="4388126" y="2436813"/>
            <a:ext cx="1428081" cy="64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/>
            <a:r>
              <a:rPr lang="en" sz="3300" b="1" dirty="0">
                <a:solidFill>
                  <a:schemeClr val="dk1"/>
                </a:solidFill>
              </a:rPr>
              <a:t>:  </a:t>
            </a:r>
            <a:r>
              <a:rPr lang="en" sz="3300" b="1" dirty="0">
                <a:solidFill>
                  <a:srgbClr val="FFC000"/>
                </a:solidFill>
              </a:rPr>
              <a:t>1</a:t>
            </a:r>
            <a:endParaRPr sz="3300" b="1" dirty="0">
              <a:solidFill>
                <a:srgbClr val="FFC000"/>
              </a:solidFill>
            </a:endParaRPr>
          </a:p>
        </p:txBody>
      </p:sp>
      <p:sp>
        <p:nvSpPr>
          <p:cNvPr id="73" name="Google Shape;258;p26">
            <a:extLst>
              <a:ext uri="{FF2B5EF4-FFF2-40B4-BE49-F238E27FC236}">
                <a16:creationId xmlns:a16="http://schemas.microsoft.com/office/drawing/2014/main" id="{7A41CCB6-E89F-4133-B7F0-306FE8CAA26D}"/>
              </a:ext>
            </a:extLst>
          </p:cNvPr>
          <p:cNvSpPr txBox="1"/>
          <p:nvPr/>
        </p:nvSpPr>
        <p:spPr>
          <a:xfrm>
            <a:off x="3535903" y="2465410"/>
            <a:ext cx="1664817" cy="64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3300" b="1" dirty="0">
                <a:solidFill>
                  <a:schemeClr val="dk1"/>
                </a:solidFill>
              </a:rPr>
              <a:t>:  </a:t>
            </a:r>
            <a:r>
              <a:rPr lang="en" sz="3300" b="1" dirty="0">
                <a:solidFill>
                  <a:srgbClr val="FFC000"/>
                </a:solidFill>
              </a:rPr>
              <a:t>10</a:t>
            </a:r>
            <a:endParaRPr sz="3300" b="1" dirty="0">
              <a:solidFill>
                <a:srgbClr val="FFC000"/>
              </a:solidFill>
            </a:endParaRPr>
          </a:p>
        </p:txBody>
      </p:sp>
      <p:grpSp>
        <p:nvGrpSpPr>
          <p:cNvPr id="74" name="Google Shape;259;p26">
            <a:extLst>
              <a:ext uri="{FF2B5EF4-FFF2-40B4-BE49-F238E27FC236}">
                <a16:creationId xmlns:a16="http://schemas.microsoft.com/office/drawing/2014/main" id="{8DC9CFB7-F13F-4B60-BAAB-13E0C4DB5460}"/>
              </a:ext>
            </a:extLst>
          </p:cNvPr>
          <p:cNvGrpSpPr/>
          <p:nvPr/>
        </p:nvGrpSpPr>
        <p:grpSpPr>
          <a:xfrm>
            <a:off x="367413" y="1109300"/>
            <a:ext cx="4529399" cy="3347172"/>
            <a:chOff x="3994300" y="1365450"/>
            <a:chExt cx="4490201" cy="3318205"/>
          </a:xfrm>
        </p:grpSpPr>
        <p:pic>
          <p:nvPicPr>
            <p:cNvPr id="75" name="Google Shape;260;p26">
              <a:extLst>
                <a:ext uri="{FF2B5EF4-FFF2-40B4-BE49-F238E27FC236}">
                  <a16:creationId xmlns:a16="http://schemas.microsoft.com/office/drawing/2014/main" id="{F7197C85-AC5B-4753-A13E-FE26219B2AE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4300" y="1365450"/>
              <a:ext cx="4490201" cy="3043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261;p26">
              <a:extLst>
                <a:ext uri="{FF2B5EF4-FFF2-40B4-BE49-F238E27FC236}">
                  <a16:creationId xmlns:a16="http://schemas.microsoft.com/office/drawing/2014/main" id="{833AF1D5-B81D-4B6E-AC16-4B643055A8CA}"/>
                </a:ext>
              </a:extLst>
            </p:cNvPr>
            <p:cNvSpPr txBox="1"/>
            <p:nvPr/>
          </p:nvSpPr>
          <p:spPr>
            <a:xfrm>
              <a:off x="4867152" y="4409075"/>
              <a:ext cx="2747700" cy="274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" sz="900" i="1" dirty="0">
                  <a:solidFill>
                    <a:schemeClr val="dk1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Credit: Pete Cheslock @petecheslock</a:t>
              </a:r>
              <a:endParaRPr sz="1050" dirty="0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0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6914E-7 L 0.25 -2.46914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2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9" dur="2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build="allAtOnce"/>
      <p:bldP spid="71" grpId="0" build="allAtOnce"/>
      <p:bldP spid="7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4E4-7831-4592-BD9E-766C22C0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5" y="234995"/>
            <a:ext cx="8458117" cy="5941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Security’s Most Popular Answer</a:t>
            </a:r>
            <a:endParaRPr lang="en-CA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86EE1-7E3F-E746-8AF8-1387A0B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BB333B34-C87C-402E-ABB0-13B7C9DEBBC4}" type="slidenum">
              <a:rPr lang="en-CA" smtClean="0"/>
              <a:pPr/>
              <a:t>8</a:t>
            </a:fld>
            <a:endParaRPr lang="en-CA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CAA6A6-A940-44ED-964C-382E2ADED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024783"/>
              </p:ext>
            </p:extLst>
          </p:nvPr>
        </p:nvGraphicFramePr>
        <p:xfrm>
          <a:off x="4143289" y="1588877"/>
          <a:ext cx="4445397" cy="3033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EEA026D-FC8A-44E6-979E-490DC03AB594}"/>
              </a:ext>
            </a:extLst>
          </p:cNvPr>
          <p:cNvSpPr txBox="1"/>
          <p:nvPr/>
        </p:nvSpPr>
        <p:spPr>
          <a:xfrm>
            <a:off x="3809136" y="996718"/>
            <a:ext cx="279811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700" b="1" dirty="0">
                <a:solidFill>
                  <a:schemeClr val="tx1"/>
                </a:solidFill>
              </a:rPr>
              <a:t>Can we do it?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23B5E-1BC5-4558-8655-E4FE679FE20C}"/>
              </a:ext>
            </a:extLst>
          </p:cNvPr>
          <p:cNvSpPr txBox="1"/>
          <p:nvPr/>
        </p:nvSpPr>
        <p:spPr>
          <a:xfrm>
            <a:off x="5499383" y="3015996"/>
            <a:ext cx="279811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700" b="1" dirty="0">
                <a:solidFill>
                  <a:schemeClr val="bg1"/>
                </a:solidFill>
              </a:rPr>
              <a:t>No (90%)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283C3-69C2-4411-ACFD-72B7B2FB0E34}"/>
              </a:ext>
            </a:extLst>
          </p:cNvPr>
          <p:cNvSpPr txBox="1"/>
          <p:nvPr/>
        </p:nvSpPr>
        <p:spPr>
          <a:xfrm>
            <a:off x="907369" y="3108330"/>
            <a:ext cx="279811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50"/>
              </a:spcBef>
            </a:pPr>
            <a:r>
              <a:rPr lang="en-US" sz="2100" b="1" dirty="0">
                <a:solidFill>
                  <a:schemeClr val="tx1"/>
                </a:solidFill>
              </a:rPr>
              <a:t>No, but in different </a:t>
            </a:r>
            <a:r>
              <a:rPr lang="en-US" sz="2100" b="1" dirty="0" err="1">
                <a:solidFill>
                  <a:schemeClr val="tx1"/>
                </a:solidFill>
              </a:rPr>
              <a:t>colour</a:t>
            </a:r>
            <a:r>
              <a:rPr lang="en-US" sz="2100" b="1" dirty="0">
                <a:solidFill>
                  <a:schemeClr val="tx1"/>
                </a:solidFill>
              </a:rPr>
              <a:t> (10%)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89BA812-0380-42C0-8D37-1D7D32190031}"/>
              </a:ext>
            </a:extLst>
          </p:cNvPr>
          <p:cNvCxnSpPr>
            <a:stCxn id="17" idx="0"/>
          </p:cNvCxnSpPr>
          <p:nvPr/>
        </p:nvCxnSpPr>
        <p:spPr>
          <a:xfrm rot="5400000" flipH="1" flipV="1">
            <a:off x="3282642" y="1182783"/>
            <a:ext cx="949330" cy="2901765"/>
          </a:xfrm>
          <a:prstGeom prst="bentConnector2">
            <a:avLst/>
          </a:prstGeom>
          <a:ln w="1270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inions PNG images heroes, minions transparent free download - FreeIconsPNG">
            <a:extLst>
              <a:ext uri="{FF2B5EF4-FFF2-40B4-BE49-F238E27FC236}">
                <a16:creationId xmlns:a16="http://schemas.microsoft.com/office/drawing/2014/main" id="{03F0DD48-6C42-42B0-8892-A5580557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5" y="948453"/>
            <a:ext cx="1216238" cy="18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ions PNG images heroes, minions transparent free download - FreeIconsPNG">
            <a:extLst>
              <a:ext uri="{FF2B5EF4-FFF2-40B4-BE49-F238E27FC236}">
                <a16:creationId xmlns:a16="http://schemas.microsoft.com/office/drawing/2014/main" id="{1BBB0A8B-DCC4-4DB0-989B-9B4C4772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348" y="359059"/>
            <a:ext cx="1558338" cy="15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311700" y="25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 b="1" dirty="0"/>
              <a:t>What is the Solution? </a:t>
            </a:r>
            <a:r>
              <a:rPr lang="en" sz="2500" b="1" dirty="0"/>
              <a:t>Adding Sec(urity) into DevOps</a:t>
            </a:r>
            <a:endParaRPr sz="2500" b="1" dirty="0"/>
          </a:p>
        </p:txBody>
      </p:sp>
      <p:sp>
        <p:nvSpPr>
          <p:cNvPr id="299" name="Google Shape;299;p29"/>
          <p:cNvSpPr txBox="1"/>
          <p:nvPr/>
        </p:nvSpPr>
        <p:spPr>
          <a:xfrm>
            <a:off x="4199625" y="1848663"/>
            <a:ext cx="2849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DevSecOps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686175" y="3380050"/>
            <a:ext cx="2849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DevOpsSec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45650" y="1463450"/>
            <a:ext cx="319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Rugged DevOps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5066025" y="2975900"/>
            <a:ext cx="319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Security at Scale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2933125" y="3980350"/>
            <a:ext cx="363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Security Automation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1328775" y="2375600"/>
            <a:ext cx="363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Secure CI/CD</a:t>
            </a:r>
            <a:endParaRPr sz="2700" b="1">
              <a:solidFill>
                <a:srgbClr val="F1C232"/>
              </a:solidFill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4487150" y="1037325"/>
            <a:ext cx="3777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1C232"/>
                </a:solidFill>
              </a:rPr>
              <a:t>Visible Ops Security</a:t>
            </a:r>
            <a:endParaRPr sz="2700" b="1"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985</Words>
  <Application>Microsoft Office PowerPoint</Application>
  <PresentationFormat>On-screen Show (16:9)</PresentationFormat>
  <Paragraphs>235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Times New Roman</vt:lpstr>
      <vt:lpstr>Roboto</vt:lpstr>
      <vt:lpstr>Calibri</vt:lpstr>
      <vt:lpstr>Arial</vt:lpstr>
      <vt:lpstr>Simple Dark</vt:lpstr>
      <vt:lpstr>DevSecOps:  Your Secret Weapon for Acing Compliance Audits</vt:lpstr>
      <vt:lpstr>~$ whoami</vt:lpstr>
      <vt:lpstr>DevSecOps:  What, Why and How</vt:lpstr>
      <vt:lpstr>Once Upon a Time… Waterfall vs Agile</vt:lpstr>
      <vt:lpstr>DevOps is All About Delivering Value </vt:lpstr>
      <vt:lpstr>DevOps requires Flow, Feedback and Cont Learning</vt:lpstr>
      <vt:lpstr>Did We Forget to Take Security Along?</vt:lpstr>
      <vt:lpstr>Security’s Most Popular Answer</vt:lpstr>
      <vt:lpstr>What is the Solution? Adding Sec(urity) into DevOps</vt:lpstr>
      <vt:lpstr>What is DevSecOps?</vt:lpstr>
      <vt:lpstr>So What is DevSecOps?</vt:lpstr>
      <vt:lpstr>DevSecOps is Security in all Phases of DevOps</vt:lpstr>
      <vt:lpstr>What DevSecOps Isn’t</vt:lpstr>
      <vt:lpstr>Impact on Developers</vt:lpstr>
      <vt:lpstr>Compliance: Why Do We Care?</vt:lpstr>
      <vt:lpstr>What Is Compliance?</vt:lpstr>
      <vt:lpstr>Common Compliance Frameworks</vt:lpstr>
      <vt:lpstr>What is Compliance Concerned About?</vt:lpstr>
      <vt:lpstr>DevSecOps is the Ultimate Compliance Solution</vt:lpstr>
      <vt:lpstr>Typical CI/CD Pipeline</vt:lpstr>
      <vt:lpstr>Typical CI/CD Pipeline</vt:lpstr>
      <vt:lpstr>Typical CI/CD Pipeline</vt:lpstr>
      <vt:lpstr>Security Controls in CI/CD Pipeline</vt:lpstr>
      <vt:lpstr>Security Controls of CI/CD Pipeline</vt:lpstr>
      <vt:lpstr>Security Controls of CI/CD Pipeline</vt:lpstr>
      <vt:lpstr>Example: Change Control in DevSecOps</vt:lpstr>
      <vt:lpstr>Summary What We Learned Today</vt:lpstr>
      <vt:lpstr>Key Takeaways</vt:lpstr>
      <vt:lpstr>Questions?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Development and Operations Work Together</dc:title>
  <dc:creator>Simon Sulyma</dc:creator>
  <cp:lastModifiedBy>Simon Sulyma</cp:lastModifiedBy>
  <cp:revision>3</cp:revision>
  <dcterms:modified xsi:type="dcterms:W3CDTF">2023-04-19T17:31:54Z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a27cab5-59e6-424d-abbb-227cd06504a3_Enabled">
    <vt:lpwstr>true</vt:lpwstr>
  </property>
  <property fmtid="{D5CDD505-2E9C-101B-9397-08002B2CF9AE}" pid="3" name="MSIP_Label_5a27cab5-59e6-424d-abbb-227cd06504a3_SetDate">
    <vt:lpwstr>2022-11-23T15:11:36Z</vt:lpwstr>
  </property>
  <property fmtid="{D5CDD505-2E9C-101B-9397-08002B2CF9AE}" pid="4" name="MSIP_Label_5a27cab5-59e6-424d-abbb-227cd06504a3_Method">
    <vt:lpwstr>Privileged</vt:lpwstr>
  </property>
  <property fmtid="{D5CDD505-2E9C-101B-9397-08002B2CF9AE}" pid="5" name="MSIP_Label_5a27cab5-59e6-424d-abbb-227cd06504a3_Name">
    <vt:lpwstr>INTERNAL v2</vt:lpwstr>
  </property>
  <property fmtid="{D5CDD505-2E9C-101B-9397-08002B2CF9AE}" pid="6" name="MSIP_Label_5a27cab5-59e6-424d-abbb-227cd06504a3_SiteId">
    <vt:lpwstr>5d3e2773-e07f-4432-a630-1a0f68a28a05</vt:lpwstr>
  </property>
  <property fmtid="{D5CDD505-2E9C-101B-9397-08002B2CF9AE}" pid="7" name="MSIP_Label_5a27cab5-59e6-424d-abbb-227cd06504a3_ActionId">
    <vt:lpwstr>5a871cb5-aaa3-40e4-9342-9565d62bcc8b</vt:lpwstr>
  </property>
  <property fmtid="{D5CDD505-2E9C-101B-9397-08002B2CF9AE}" pid="8" name="MSIP_Label_5a27cab5-59e6-424d-abbb-227cd06504a3_ContentBits">
    <vt:lpwstr>2</vt:lpwstr>
  </property>
</Properties>
</file>